
<file path=[Content_Types].xml><?xml version="1.0" encoding="utf-8"?>
<Types xmlns="http://schemas.openxmlformats.org/package/2006/content-types">
  <Default Extension="bin" ContentType="application/vnd.openxmlformats-officedocument.oleObject"/>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quickStyle3.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10" r:id="rId2"/>
    <p:sldId id="376" r:id="rId3"/>
    <p:sldId id="326" r:id="rId4"/>
    <p:sldId id="397" r:id="rId5"/>
    <p:sldId id="398" r:id="rId6"/>
    <p:sldId id="399" r:id="rId7"/>
    <p:sldId id="400" r:id="rId8"/>
    <p:sldId id="401" r:id="rId9"/>
    <p:sldId id="402" r:id="rId10"/>
    <p:sldId id="403" r:id="rId11"/>
    <p:sldId id="404" r:id="rId12"/>
    <p:sldId id="405" r:id="rId13"/>
    <p:sldId id="406" r:id="rId14"/>
    <p:sldId id="407" r:id="rId15"/>
    <p:sldId id="408" r:id="rId16"/>
    <p:sldId id="411" r:id="rId17"/>
    <p:sldId id="409" r:id="rId18"/>
    <p:sldId id="410" r:id="rId19"/>
    <p:sldId id="336" r:id="rId20"/>
    <p:sldId id="393" r:id="rId21"/>
    <p:sldId id="346" r:id="rId22"/>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CC9900"/>
    <a:srgbClr val="B2B2B2"/>
    <a:srgbClr val="FF9900"/>
    <a:srgbClr val="5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2" autoAdjust="0"/>
    <p:restoredTop sz="98889" autoAdjust="0"/>
  </p:normalViewPr>
  <p:slideViewPr>
    <p:cSldViewPr>
      <p:cViewPr>
        <p:scale>
          <a:sx n="70" d="100"/>
          <a:sy n="70" d="100"/>
        </p:scale>
        <p:origin x="-1362"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DD967-C842-45CA-81B1-0E1E55B93E10}" type="doc">
      <dgm:prSet loTypeId="urn:microsoft.com/office/officeart/2005/8/layout/vList2" loCatId="list" qsTypeId="urn:microsoft.com/office/officeart/2005/8/quickstyle/3d3" qsCatId="3D" csTypeId="urn:microsoft.com/office/officeart/2005/8/colors/accent1_5" csCatId="accent1" phldr="1"/>
      <dgm:spPr/>
      <dgm:t>
        <a:bodyPr/>
        <a:lstStyle/>
        <a:p>
          <a:endParaRPr lang="es-PE"/>
        </a:p>
      </dgm:t>
    </dgm:pt>
    <dgm:pt modelId="{4B6E7AE2-E359-4012-934C-CDA91E648848}">
      <dgm:prSet custT="1"/>
      <dgm:spPr/>
      <dgm:t>
        <a:bodyPr/>
        <a:lstStyle/>
        <a:p>
          <a:pPr algn="just" rtl="0"/>
          <a:r>
            <a:rPr lang="es-PE" sz="2400" dirty="0" smtClean="0">
              <a:latin typeface="Arial" pitchFamily="34" charset="0"/>
              <a:cs typeface="Arial" pitchFamily="34" charset="0"/>
            </a:rPr>
            <a:t>Informar a los participantes los antecedentes que llevaron a la creación del Programa IDISR, así como el sustento legal para realizar las inspecciones en rampa dentro de un marco armonizado y normalizado</a:t>
          </a:r>
          <a:r>
            <a:rPr lang="es-ES" sz="2400" b="0" dirty="0" smtClean="0">
              <a:latin typeface="Arial" pitchFamily="34" charset="0"/>
              <a:cs typeface="Arial" pitchFamily="34" charset="0"/>
            </a:rPr>
            <a:t>.</a:t>
          </a:r>
          <a:endParaRPr lang="es-PE" sz="2400" b="0" dirty="0" smtClean="0">
            <a:latin typeface="Arial" pitchFamily="34" charset="0"/>
            <a:cs typeface="Arial" pitchFamily="34" charset="0"/>
          </a:endParaRPr>
        </a:p>
      </dgm:t>
    </dgm:pt>
    <dgm:pt modelId="{62609617-135F-4C4C-AB4E-E250B3D2562B}" type="parTrans" cxnId="{5F0A1224-02E1-4AA6-9836-C7BB1CAD70B2}">
      <dgm:prSet/>
      <dgm:spPr/>
      <dgm:t>
        <a:bodyPr/>
        <a:lstStyle/>
        <a:p>
          <a:endParaRPr lang="es-PE"/>
        </a:p>
      </dgm:t>
    </dgm:pt>
    <dgm:pt modelId="{E7F62670-B598-4F6E-B4D5-5EDF02AD764F}" type="sibTrans" cxnId="{5F0A1224-02E1-4AA6-9836-C7BB1CAD70B2}">
      <dgm:prSet/>
      <dgm:spPr/>
      <dgm:t>
        <a:bodyPr/>
        <a:lstStyle/>
        <a:p>
          <a:endParaRPr lang="es-PE"/>
        </a:p>
      </dgm:t>
    </dgm:pt>
    <dgm:pt modelId="{688C6D15-1226-42F3-9BA1-995604D31320}" type="pres">
      <dgm:prSet presAssocID="{E44DD967-C842-45CA-81B1-0E1E55B93E10}" presName="linear" presStyleCnt="0">
        <dgm:presLayoutVars>
          <dgm:animLvl val="lvl"/>
          <dgm:resizeHandles val="exact"/>
        </dgm:presLayoutVars>
      </dgm:prSet>
      <dgm:spPr/>
      <dgm:t>
        <a:bodyPr/>
        <a:lstStyle/>
        <a:p>
          <a:endParaRPr lang="es-PE"/>
        </a:p>
      </dgm:t>
    </dgm:pt>
    <dgm:pt modelId="{09E4B0CB-B66C-4B24-BCA1-5852A1CB5442}" type="pres">
      <dgm:prSet presAssocID="{4B6E7AE2-E359-4012-934C-CDA91E648848}" presName="parentText" presStyleLbl="node1" presStyleIdx="0" presStyleCnt="1" custScaleY="121860" custLinFactNeighborX="-10417" custLinFactNeighborY="5594">
        <dgm:presLayoutVars>
          <dgm:chMax val="0"/>
          <dgm:bulletEnabled val="1"/>
        </dgm:presLayoutVars>
      </dgm:prSet>
      <dgm:spPr/>
      <dgm:t>
        <a:bodyPr/>
        <a:lstStyle/>
        <a:p>
          <a:endParaRPr lang="es-PE"/>
        </a:p>
      </dgm:t>
    </dgm:pt>
  </dgm:ptLst>
  <dgm:cxnLst>
    <dgm:cxn modelId="{A5E4A086-5C5D-42DB-BB6E-2EC5D151CB7A}" type="presOf" srcId="{E44DD967-C842-45CA-81B1-0E1E55B93E10}" destId="{688C6D15-1226-42F3-9BA1-995604D31320}" srcOrd="0" destOrd="0" presId="urn:microsoft.com/office/officeart/2005/8/layout/vList2"/>
    <dgm:cxn modelId="{FA0DB853-2536-485B-96BE-0C7F3BCFADE0}" type="presOf" srcId="{4B6E7AE2-E359-4012-934C-CDA91E648848}" destId="{09E4B0CB-B66C-4B24-BCA1-5852A1CB5442}" srcOrd="0" destOrd="0" presId="urn:microsoft.com/office/officeart/2005/8/layout/vList2"/>
    <dgm:cxn modelId="{5F0A1224-02E1-4AA6-9836-C7BB1CAD70B2}" srcId="{E44DD967-C842-45CA-81B1-0E1E55B93E10}" destId="{4B6E7AE2-E359-4012-934C-CDA91E648848}" srcOrd="0" destOrd="0" parTransId="{62609617-135F-4C4C-AB4E-E250B3D2562B}" sibTransId="{E7F62670-B598-4F6E-B4D5-5EDF02AD764F}"/>
    <dgm:cxn modelId="{8E95C8B4-DADF-4567-857E-5519A5AC686C}" type="presParOf" srcId="{688C6D15-1226-42F3-9BA1-995604D31320}" destId="{09E4B0CB-B66C-4B24-BCA1-5852A1CB544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00444-5465-405F-9265-5FFC21D40BAF}" type="doc">
      <dgm:prSet loTypeId="urn:microsoft.com/office/officeart/2005/8/layout/pyramid2" loCatId="list" qsTypeId="urn:microsoft.com/office/officeart/2005/8/quickstyle/simple2" qsCatId="simple" csTypeId="urn:microsoft.com/office/officeart/2005/8/colors/accent1_5" csCatId="accent1" phldr="1"/>
      <dgm:spPr/>
      <dgm:t>
        <a:bodyPr/>
        <a:lstStyle/>
        <a:p>
          <a:endParaRPr lang="en-GB"/>
        </a:p>
      </dgm:t>
    </dgm:pt>
    <dgm:pt modelId="{8266AC30-57D0-4278-A985-D26E9967D41A}">
      <dgm:prSet phldrT="[Text]" custT="1"/>
      <dgm:spPr/>
      <dgm:t>
        <a:bodyPr/>
        <a:lstStyle/>
        <a:p>
          <a:r>
            <a:rPr lang="es-ES" sz="1800" dirty="0" smtClean="0">
              <a:latin typeface="Arial" pitchFamily="34" charset="0"/>
              <a:cs typeface="Arial" pitchFamily="34" charset="0"/>
            </a:rPr>
            <a:t>La Asamblea General de la OACI</a:t>
          </a:r>
          <a:endParaRPr lang="es-PE" sz="1800" dirty="0">
            <a:latin typeface="Arial" pitchFamily="34" charset="0"/>
            <a:cs typeface="Arial" pitchFamily="34" charset="0"/>
          </a:endParaRPr>
        </a:p>
      </dgm:t>
    </dgm:pt>
    <dgm:pt modelId="{93A64D5F-D8A6-471F-A3E6-1CCD9D8F3B49}" type="parTrans" cxnId="{A2335779-FC7A-42F3-A3AE-DFD55FBA295C}">
      <dgm:prSet/>
      <dgm:spPr/>
      <dgm:t>
        <a:bodyPr/>
        <a:lstStyle/>
        <a:p>
          <a:endParaRPr lang="es-PE"/>
        </a:p>
      </dgm:t>
    </dgm:pt>
    <dgm:pt modelId="{4E03D494-5AE4-4F39-911C-C2CA51E28283}" type="sibTrans" cxnId="{A2335779-FC7A-42F3-A3AE-DFD55FBA295C}">
      <dgm:prSet/>
      <dgm:spPr/>
      <dgm:t>
        <a:bodyPr/>
        <a:lstStyle/>
        <a:p>
          <a:endParaRPr lang="es-PE"/>
        </a:p>
      </dgm:t>
    </dgm:pt>
    <dgm:pt modelId="{15929DD2-D726-4518-92F6-80D39CE37B98}">
      <dgm:prSet phldrT="[Text]" custT="1"/>
      <dgm:spPr/>
      <dgm:t>
        <a:bodyPr/>
        <a:lstStyle/>
        <a:p>
          <a:r>
            <a:rPr lang="es-PE" sz="1800" dirty="0" smtClean="0">
              <a:latin typeface="Arial" pitchFamily="34" charset="0"/>
              <a:cs typeface="Arial" pitchFamily="34" charset="0"/>
            </a:rPr>
            <a:t>La Junta General del SRVSOP</a:t>
          </a:r>
          <a:endParaRPr lang="es-PE" sz="1800" dirty="0">
            <a:latin typeface="Arial" pitchFamily="34" charset="0"/>
            <a:cs typeface="Arial" pitchFamily="34" charset="0"/>
          </a:endParaRPr>
        </a:p>
      </dgm:t>
    </dgm:pt>
    <dgm:pt modelId="{966E2086-C27D-4B04-947E-3370822B86F7}" type="parTrans" cxnId="{BF846E27-8DFC-4A53-9F3C-6CB0366492EA}">
      <dgm:prSet/>
      <dgm:spPr/>
      <dgm:t>
        <a:bodyPr/>
        <a:lstStyle/>
        <a:p>
          <a:endParaRPr lang="es-PE"/>
        </a:p>
      </dgm:t>
    </dgm:pt>
    <dgm:pt modelId="{E711F962-9EC5-411C-AEA1-9CBCD4C4AFA5}" type="sibTrans" cxnId="{BF846E27-8DFC-4A53-9F3C-6CB0366492EA}">
      <dgm:prSet/>
      <dgm:spPr/>
      <dgm:t>
        <a:bodyPr/>
        <a:lstStyle/>
        <a:p>
          <a:endParaRPr lang="es-PE"/>
        </a:p>
      </dgm:t>
    </dgm:pt>
    <dgm:pt modelId="{572FA9A9-B9C1-43A8-A08A-688A33515A07}">
      <dgm:prSet phldrT="[Text]" custT="1"/>
      <dgm:spPr/>
      <dgm:t>
        <a:bodyPr/>
        <a:lstStyle/>
        <a:p>
          <a:r>
            <a:rPr lang="es-ES" sz="1800" dirty="0" smtClean="0">
              <a:latin typeface="Arial" pitchFamily="34" charset="0"/>
              <a:cs typeface="Arial" pitchFamily="34" charset="0"/>
            </a:rPr>
            <a:t>El marco legal</a:t>
          </a:r>
          <a:endParaRPr lang="es-PE" sz="1800" dirty="0">
            <a:latin typeface="Arial" pitchFamily="34" charset="0"/>
            <a:cs typeface="Arial" pitchFamily="34" charset="0"/>
          </a:endParaRPr>
        </a:p>
      </dgm:t>
    </dgm:pt>
    <dgm:pt modelId="{9DA04AC1-1BE0-4696-B6CA-6C42A26FE937}" type="parTrans" cxnId="{F2D0EB2C-25F6-4332-A2A8-72A9C29DE2CA}">
      <dgm:prSet/>
      <dgm:spPr/>
      <dgm:t>
        <a:bodyPr/>
        <a:lstStyle/>
        <a:p>
          <a:endParaRPr lang="es-PE"/>
        </a:p>
      </dgm:t>
    </dgm:pt>
    <dgm:pt modelId="{4382C88C-788D-4FCC-8DB4-9CB642047F1C}" type="sibTrans" cxnId="{F2D0EB2C-25F6-4332-A2A8-72A9C29DE2CA}">
      <dgm:prSet/>
      <dgm:spPr/>
      <dgm:t>
        <a:bodyPr/>
        <a:lstStyle/>
        <a:p>
          <a:endParaRPr lang="es-PE"/>
        </a:p>
      </dgm:t>
    </dgm:pt>
    <dgm:pt modelId="{27401BE1-552A-4D33-9456-39F42A58130E}">
      <dgm:prSet phldrT="[Text]" custT="1"/>
      <dgm:spPr/>
      <dgm:t>
        <a:bodyPr/>
        <a:lstStyle/>
        <a:p>
          <a:r>
            <a:rPr lang="es-PE" sz="1800" dirty="0" smtClean="0">
              <a:latin typeface="Arial" pitchFamily="34" charset="0"/>
              <a:cs typeface="Arial" pitchFamily="34" charset="0"/>
            </a:rPr>
            <a:t>La Conferencia de Directores de Aviación Civil</a:t>
          </a:r>
          <a:endParaRPr lang="es-PE" sz="1800" dirty="0">
            <a:latin typeface="Arial" pitchFamily="34" charset="0"/>
            <a:cs typeface="Arial" pitchFamily="34" charset="0"/>
          </a:endParaRPr>
        </a:p>
      </dgm:t>
    </dgm:pt>
    <dgm:pt modelId="{766311AF-E3CC-4B8F-B54B-381017FFE259}" type="parTrans" cxnId="{33F5031B-AA99-494A-B246-A464BC5E9D4B}">
      <dgm:prSet/>
      <dgm:spPr/>
      <dgm:t>
        <a:bodyPr/>
        <a:lstStyle/>
        <a:p>
          <a:endParaRPr lang="es-PE"/>
        </a:p>
      </dgm:t>
    </dgm:pt>
    <dgm:pt modelId="{E658DA1E-56BA-431F-893C-F2E328F2AE9F}" type="sibTrans" cxnId="{33F5031B-AA99-494A-B246-A464BC5E9D4B}">
      <dgm:prSet/>
      <dgm:spPr/>
      <dgm:t>
        <a:bodyPr/>
        <a:lstStyle/>
        <a:p>
          <a:endParaRPr lang="es-PE"/>
        </a:p>
      </dgm:t>
    </dgm:pt>
    <dgm:pt modelId="{6AFBFB2B-7F74-4A7F-BD8B-1A3D6AB7DB76}">
      <dgm:prSet phldrT="[Text]" custT="1"/>
      <dgm:spPr/>
      <dgm:t>
        <a:bodyPr/>
        <a:lstStyle/>
        <a:p>
          <a:r>
            <a:rPr lang="es-PE" sz="1800" dirty="0" smtClean="0">
              <a:latin typeface="Arial" pitchFamily="34" charset="0"/>
              <a:cs typeface="Arial" pitchFamily="34" charset="0"/>
            </a:rPr>
            <a:t>Resumen</a:t>
          </a:r>
          <a:endParaRPr lang="es-PE" sz="1800" dirty="0">
            <a:latin typeface="Arial" pitchFamily="34" charset="0"/>
            <a:cs typeface="Arial" pitchFamily="34" charset="0"/>
          </a:endParaRPr>
        </a:p>
      </dgm:t>
    </dgm:pt>
    <dgm:pt modelId="{423E72FF-E463-441F-91C0-E07C7DED71A3}" type="parTrans" cxnId="{8C3863CC-12C1-470E-9052-503EB77928D6}">
      <dgm:prSet/>
      <dgm:spPr/>
      <dgm:t>
        <a:bodyPr/>
        <a:lstStyle/>
        <a:p>
          <a:endParaRPr lang="en-GB"/>
        </a:p>
      </dgm:t>
    </dgm:pt>
    <dgm:pt modelId="{6A3043B7-5F6F-4C46-A1AF-BFBE26C5936D}" type="sibTrans" cxnId="{8C3863CC-12C1-470E-9052-503EB77928D6}">
      <dgm:prSet/>
      <dgm:spPr/>
      <dgm:t>
        <a:bodyPr/>
        <a:lstStyle/>
        <a:p>
          <a:endParaRPr lang="en-GB"/>
        </a:p>
      </dgm:t>
    </dgm:pt>
    <dgm:pt modelId="{9EFC5922-CF3A-4F1A-9BFB-8307FB82689E}" type="pres">
      <dgm:prSet presAssocID="{FD200444-5465-405F-9265-5FFC21D40BAF}" presName="compositeShape" presStyleCnt="0">
        <dgm:presLayoutVars>
          <dgm:dir/>
          <dgm:resizeHandles/>
        </dgm:presLayoutVars>
      </dgm:prSet>
      <dgm:spPr/>
      <dgm:t>
        <a:bodyPr/>
        <a:lstStyle/>
        <a:p>
          <a:endParaRPr lang="en-GB"/>
        </a:p>
      </dgm:t>
    </dgm:pt>
    <dgm:pt modelId="{7909CE9B-E5CD-4EFE-BEC2-B25C45E893EB}" type="pres">
      <dgm:prSet presAssocID="{FD200444-5465-405F-9265-5FFC21D40BAF}" presName="pyramid" presStyleLbl="node1" presStyleIdx="0" presStyleCnt="1" custLinFactNeighborX="1048" custLinFactNeighborY="-1613"/>
      <dgm:spPr/>
    </dgm:pt>
    <dgm:pt modelId="{29D5A82F-6C4F-4FEC-AA8A-8BF63DD48FD1}" type="pres">
      <dgm:prSet presAssocID="{FD200444-5465-405F-9265-5FFC21D40BAF}" presName="theList" presStyleCnt="0"/>
      <dgm:spPr/>
    </dgm:pt>
    <dgm:pt modelId="{C24CAD8E-0962-4F8F-9566-8C7733B8AC46}" type="pres">
      <dgm:prSet presAssocID="{8266AC30-57D0-4278-A985-D26E9967D41A}" presName="aNode" presStyleLbl="fgAcc1" presStyleIdx="0" presStyleCnt="5" custScaleX="123077">
        <dgm:presLayoutVars>
          <dgm:bulletEnabled val="1"/>
        </dgm:presLayoutVars>
      </dgm:prSet>
      <dgm:spPr/>
      <dgm:t>
        <a:bodyPr/>
        <a:lstStyle/>
        <a:p>
          <a:endParaRPr lang="es-PE"/>
        </a:p>
      </dgm:t>
    </dgm:pt>
    <dgm:pt modelId="{9F168B4C-1B3D-4A79-9A9D-B99DB0F928F3}" type="pres">
      <dgm:prSet presAssocID="{8266AC30-57D0-4278-A985-D26E9967D41A}" presName="aSpace" presStyleCnt="0"/>
      <dgm:spPr/>
    </dgm:pt>
    <dgm:pt modelId="{43416AE1-6B97-4A82-8B73-C509E0CDD436}" type="pres">
      <dgm:prSet presAssocID="{15929DD2-D726-4518-92F6-80D39CE37B98}" presName="aNode" presStyleLbl="fgAcc1" presStyleIdx="1" presStyleCnt="5" custScaleX="124359" custScaleY="102321">
        <dgm:presLayoutVars>
          <dgm:bulletEnabled val="1"/>
        </dgm:presLayoutVars>
      </dgm:prSet>
      <dgm:spPr/>
      <dgm:t>
        <a:bodyPr/>
        <a:lstStyle/>
        <a:p>
          <a:endParaRPr lang="es-PE"/>
        </a:p>
      </dgm:t>
    </dgm:pt>
    <dgm:pt modelId="{FFDEC78B-2A40-47B0-BFC2-22496A928626}" type="pres">
      <dgm:prSet presAssocID="{15929DD2-D726-4518-92F6-80D39CE37B98}" presName="aSpace" presStyleCnt="0"/>
      <dgm:spPr/>
    </dgm:pt>
    <dgm:pt modelId="{3C80231E-8831-4E7E-AE0F-A0B179664089}" type="pres">
      <dgm:prSet presAssocID="{27401BE1-552A-4D33-9456-39F42A58130E}" presName="aNode" presStyleLbl="fgAcc1" presStyleIdx="2" presStyleCnt="5" custScaleX="125000">
        <dgm:presLayoutVars>
          <dgm:bulletEnabled val="1"/>
        </dgm:presLayoutVars>
      </dgm:prSet>
      <dgm:spPr/>
      <dgm:t>
        <a:bodyPr/>
        <a:lstStyle/>
        <a:p>
          <a:endParaRPr lang="es-PE"/>
        </a:p>
      </dgm:t>
    </dgm:pt>
    <dgm:pt modelId="{612196EB-0903-4AAE-A566-39983F5256AD}" type="pres">
      <dgm:prSet presAssocID="{27401BE1-552A-4D33-9456-39F42A58130E}" presName="aSpace" presStyleCnt="0"/>
      <dgm:spPr/>
    </dgm:pt>
    <dgm:pt modelId="{60F6C46D-4293-471F-95FF-C5B962EDEF42}" type="pres">
      <dgm:prSet presAssocID="{572FA9A9-B9C1-43A8-A08A-688A33515A07}" presName="aNode" presStyleLbl="fgAcc1" presStyleIdx="3" presStyleCnt="5" custScaleX="125321">
        <dgm:presLayoutVars>
          <dgm:bulletEnabled val="1"/>
        </dgm:presLayoutVars>
      </dgm:prSet>
      <dgm:spPr/>
      <dgm:t>
        <a:bodyPr/>
        <a:lstStyle/>
        <a:p>
          <a:endParaRPr lang="es-PE"/>
        </a:p>
      </dgm:t>
    </dgm:pt>
    <dgm:pt modelId="{9008F72B-66F9-489F-A363-F0B2CB19813A}" type="pres">
      <dgm:prSet presAssocID="{572FA9A9-B9C1-43A8-A08A-688A33515A07}" presName="aSpace" presStyleCnt="0"/>
      <dgm:spPr/>
    </dgm:pt>
    <dgm:pt modelId="{B88C52A8-99EE-47E2-876F-D44895F034CF}" type="pres">
      <dgm:prSet presAssocID="{6AFBFB2B-7F74-4A7F-BD8B-1A3D6AB7DB76}" presName="aNode" presStyleLbl="fgAcc1" presStyleIdx="4" presStyleCnt="5" custScaleX="125561">
        <dgm:presLayoutVars>
          <dgm:bulletEnabled val="1"/>
        </dgm:presLayoutVars>
      </dgm:prSet>
      <dgm:spPr/>
      <dgm:t>
        <a:bodyPr/>
        <a:lstStyle/>
        <a:p>
          <a:endParaRPr lang="en-GB"/>
        </a:p>
      </dgm:t>
    </dgm:pt>
    <dgm:pt modelId="{6AC89DDA-E135-4C82-9068-E72634E0C44B}" type="pres">
      <dgm:prSet presAssocID="{6AFBFB2B-7F74-4A7F-BD8B-1A3D6AB7DB76}" presName="aSpace" presStyleCnt="0"/>
      <dgm:spPr/>
    </dgm:pt>
  </dgm:ptLst>
  <dgm:cxnLst>
    <dgm:cxn modelId="{F2D0EB2C-25F6-4332-A2A8-72A9C29DE2CA}" srcId="{FD200444-5465-405F-9265-5FFC21D40BAF}" destId="{572FA9A9-B9C1-43A8-A08A-688A33515A07}" srcOrd="3" destOrd="0" parTransId="{9DA04AC1-1BE0-4696-B6CA-6C42A26FE937}" sibTransId="{4382C88C-788D-4FCC-8DB4-9CB642047F1C}"/>
    <dgm:cxn modelId="{8C3863CC-12C1-470E-9052-503EB77928D6}" srcId="{FD200444-5465-405F-9265-5FFC21D40BAF}" destId="{6AFBFB2B-7F74-4A7F-BD8B-1A3D6AB7DB76}" srcOrd="4" destOrd="0" parTransId="{423E72FF-E463-441F-91C0-E07C7DED71A3}" sibTransId="{6A3043B7-5F6F-4C46-A1AF-BFBE26C5936D}"/>
    <dgm:cxn modelId="{A8767E7E-E0A3-4402-BEFE-BE3A8040DBBA}" type="presOf" srcId="{27401BE1-552A-4D33-9456-39F42A58130E}" destId="{3C80231E-8831-4E7E-AE0F-A0B179664089}" srcOrd="0" destOrd="0" presId="urn:microsoft.com/office/officeart/2005/8/layout/pyramid2"/>
    <dgm:cxn modelId="{33F5031B-AA99-494A-B246-A464BC5E9D4B}" srcId="{FD200444-5465-405F-9265-5FFC21D40BAF}" destId="{27401BE1-552A-4D33-9456-39F42A58130E}" srcOrd="2" destOrd="0" parTransId="{766311AF-E3CC-4B8F-B54B-381017FFE259}" sibTransId="{E658DA1E-56BA-431F-893C-F2E328F2AE9F}"/>
    <dgm:cxn modelId="{E2F9C548-9C66-4F7C-B3D3-B44B3DD26FD9}" type="presOf" srcId="{FD200444-5465-405F-9265-5FFC21D40BAF}" destId="{9EFC5922-CF3A-4F1A-9BFB-8307FB82689E}" srcOrd="0" destOrd="0" presId="urn:microsoft.com/office/officeart/2005/8/layout/pyramid2"/>
    <dgm:cxn modelId="{0E738658-345F-48C5-B779-C5EA4F158313}" type="presOf" srcId="{572FA9A9-B9C1-43A8-A08A-688A33515A07}" destId="{60F6C46D-4293-471F-95FF-C5B962EDEF42}" srcOrd="0" destOrd="0" presId="urn:microsoft.com/office/officeart/2005/8/layout/pyramid2"/>
    <dgm:cxn modelId="{A2335779-FC7A-42F3-A3AE-DFD55FBA295C}" srcId="{FD200444-5465-405F-9265-5FFC21D40BAF}" destId="{8266AC30-57D0-4278-A985-D26E9967D41A}" srcOrd="0" destOrd="0" parTransId="{93A64D5F-D8A6-471F-A3E6-1CCD9D8F3B49}" sibTransId="{4E03D494-5AE4-4F39-911C-C2CA51E28283}"/>
    <dgm:cxn modelId="{01E64AFC-248C-4F44-BEF8-096BFD0FFF20}" type="presOf" srcId="{15929DD2-D726-4518-92F6-80D39CE37B98}" destId="{43416AE1-6B97-4A82-8B73-C509E0CDD436}" srcOrd="0" destOrd="0" presId="urn:microsoft.com/office/officeart/2005/8/layout/pyramid2"/>
    <dgm:cxn modelId="{22D0C206-BE39-437B-BC3D-78059142DE18}" type="presOf" srcId="{8266AC30-57D0-4278-A985-D26E9967D41A}" destId="{C24CAD8E-0962-4F8F-9566-8C7733B8AC46}" srcOrd="0" destOrd="0" presId="urn:microsoft.com/office/officeart/2005/8/layout/pyramid2"/>
    <dgm:cxn modelId="{BF846E27-8DFC-4A53-9F3C-6CB0366492EA}" srcId="{FD200444-5465-405F-9265-5FFC21D40BAF}" destId="{15929DD2-D726-4518-92F6-80D39CE37B98}" srcOrd="1" destOrd="0" parTransId="{966E2086-C27D-4B04-947E-3370822B86F7}" sibTransId="{E711F962-9EC5-411C-AEA1-9CBCD4C4AFA5}"/>
    <dgm:cxn modelId="{F009E444-0ACA-4B0F-BA9A-E72939566D8F}" type="presOf" srcId="{6AFBFB2B-7F74-4A7F-BD8B-1A3D6AB7DB76}" destId="{B88C52A8-99EE-47E2-876F-D44895F034CF}" srcOrd="0" destOrd="0" presId="urn:microsoft.com/office/officeart/2005/8/layout/pyramid2"/>
    <dgm:cxn modelId="{E0855BFF-2569-472D-915D-796F5637D79D}" type="presParOf" srcId="{9EFC5922-CF3A-4F1A-9BFB-8307FB82689E}" destId="{7909CE9B-E5CD-4EFE-BEC2-B25C45E893EB}" srcOrd="0" destOrd="0" presId="urn:microsoft.com/office/officeart/2005/8/layout/pyramid2"/>
    <dgm:cxn modelId="{3B768754-C62E-4420-AED2-93599C7188FB}" type="presParOf" srcId="{9EFC5922-CF3A-4F1A-9BFB-8307FB82689E}" destId="{29D5A82F-6C4F-4FEC-AA8A-8BF63DD48FD1}" srcOrd="1" destOrd="0" presId="urn:microsoft.com/office/officeart/2005/8/layout/pyramid2"/>
    <dgm:cxn modelId="{88D277C9-30BC-46BC-A8EC-91FADA422E98}" type="presParOf" srcId="{29D5A82F-6C4F-4FEC-AA8A-8BF63DD48FD1}" destId="{C24CAD8E-0962-4F8F-9566-8C7733B8AC46}" srcOrd="0" destOrd="0" presId="urn:microsoft.com/office/officeart/2005/8/layout/pyramid2"/>
    <dgm:cxn modelId="{8617578C-9042-4ED8-A6FA-34B43E1635A6}" type="presParOf" srcId="{29D5A82F-6C4F-4FEC-AA8A-8BF63DD48FD1}" destId="{9F168B4C-1B3D-4A79-9A9D-B99DB0F928F3}" srcOrd="1" destOrd="0" presId="urn:microsoft.com/office/officeart/2005/8/layout/pyramid2"/>
    <dgm:cxn modelId="{0219DB86-12C3-4355-8786-59580164C030}" type="presParOf" srcId="{29D5A82F-6C4F-4FEC-AA8A-8BF63DD48FD1}" destId="{43416AE1-6B97-4A82-8B73-C509E0CDD436}" srcOrd="2" destOrd="0" presId="urn:microsoft.com/office/officeart/2005/8/layout/pyramid2"/>
    <dgm:cxn modelId="{543885C6-F1A8-43AD-B9FF-A55FC96081BF}" type="presParOf" srcId="{29D5A82F-6C4F-4FEC-AA8A-8BF63DD48FD1}" destId="{FFDEC78B-2A40-47B0-BFC2-22496A928626}" srcOrd="3" destOrd="0" presId="urn:microsoft.com/office/officeart/2005/8/layout/pyramid2"/>
    <dgm:cxn modelId="{2847E726-A356-4C69-8F3D-B0E37D97EB71}" type="presParOf" srcId="{29D5A82F-6C4F-4FEC-AA8A-8BF63DD48FD1}" destId="{3C80231E-8831-4E7E-AE0F-A0B179664089}" srcOrd="4" destOrd="0" presId="urn:microsoft.com/office/officeart/2005/8/layout/pyramid2"/>
    <dgm:cxn modelId="{C4058C63-CE3E-44C2-AC5C-138596899F45}" type="presParOf" srcId="{29D5A82F-6C4F-4FEC-AA8A-8BF63DD48FD1}" destId="{612196EB-0903-4AAE-A566-39983F5256AD}" srcOrd="5" destOrd="0" presId="urn:microsoft.com/office/officeart/2005/8/layout/pyramid2"/>
    <dgm:cxn modelId="{8EDBD79D-1ED6-4E54-95E9-8731977B9042}" type="presParOf" srcId="{29D5A82F-6C4F-4FEC-AA8A-8BF63DD48FD1}" destId="{60F6C46D-4293-471F-95FF-C5B962EDEF42}" srcOrd="6" destOrd="0" presId="urn:microsoft.com/office/officeart/2005/8/layout/pyramid2"/>
    <dgm:cxn modelId="{279831F6-4963-43AA-90E3-76EC86DADF8F}" type="presParOf" srcId="{29D5A82F-6C4F-4FEC-AA8A-8BF63DD48FD1}" destId="{9008F72B-66F9-489F-A363-F0B2CB19813A}" srcOrd="7" destOrd="0" presId="urn:microsoft.com/office/officeart/2005/8/layout/pyramid2"/>
    <dgm:cxn modelId="{4BA599ED-D2D2-4456-B273-478DB8E6CC89}" type="presParOf" srcId="{29D5A82F-6C4F-4FEC-AA8A-8BF63DD48FD1}" destId="{B88C52A8-99EE-47E2-876F-D44895F034CF}" srcOrd="8" destOrd="0" presId="urn:microsoft.com/office/officeart/2005/8/layout/pyramid2"/>
    <dgm:cxn modelId="{01139F5A-CD9E-40BC-94C4-4B9A69884117}" type="presParOf" srcId="{29D5A82F-6C4F-4FEC-AA8A-8BF63DD48FD1}" destId="{6AC89DDA-E135-4C82-9068-E72634E0C44B}" srcOrd="9"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00444-5465-405F-9265-5FFC21D40BAF}" type="doc">
      <dgm:prSet loTypeId="urn:microsoft.com/office/officeart/2005/8/layout/pyramid2" loCatId="list" qsTypeId="urn:microsoft.com/office/officeart/2005/8/quickstyle/simple2" qsCatId="simple" csTypeId="urn:microsoft.com/office/officeart/2005/8/colors/accent1_5" csCatId="accent1" phldr="1"/>
      <dgm:spPr/>
      <dgm:t>
        <a:bodyPr/>
        <a:lstStyle/>
        <a:p>
          <a:endParaRPr lang="en-GB"/>
        </a:p>
      </dgm:t>
    </dgm:pt>
    <dgm:pt modelId="{8266AC30-57D0-4278-A985-D26E9967D41A}">
      <dgm:prSet phldrT="[Text]" custT="1"/>
      <dgm:spPr/>
      <dgm:t>
        <a:bodyPr/>
        <a:lstStyle/>
        <a:p>
          <a:r>
            <a:rPr lang="es-ES" sz="1800" dirty="0" smtClean="0">
              <a:latin typeface="Arial" pitchFamily="34" charset="0"/>
              <a:cs typeface="Arial" pitchFamily="34" charset="0"/>
            </a:rPr>
            <a:t>La Asamblea General de la OACI</a:t>
          </a:r>
          <a:endParaRPr lang="es-PE" sz="1800" dirty="0">
            <a:latin typeface="Arial" pitchFamily="34" charset="0"/>
            <a:cs typeface="Arial" pitchFamily="34" charset="0"/>
          </a:endParaRPr>
        </a:p>
      </dgm:t>
    </dgm:pt>
    <dgm:pt modelId="{93A64D5F-D8A6-471F-A3E6-1CCD9D8F3B49}" type="parTrans" cxnId="{A2335779-FC7A-42F3-A3AE-DFD55FBA295C}">
      <dgm:prSet/>
      <dgm:spPr/>
      <dgm:t>
        <a:bodyPr/>
        <a:lstStyle/>
        <a:p>
          <a:endParaRPr lang="es-PE"/>
        </a:p>
      </dgm:t>
    </dgm:pt>
    <dgm:pt modelId="{4E03D494-5AE4-4F39-911C-C2CA51E28283}" type="sibTrans" cxnId="{A2335779-FC7A-42F3-A3AE-DFD55FBA295C}">
      <dgm:prSet/>
      <dgm:spPr/>
      <dgm:t>
        <a:bodyPr/>
        <a:lstStyle/>
        <a:p>
          <a:endParaRPr lang="es-PE"/>
        </a:p>
      </dgm:t>
    </dgm:pt>
    <dgm:pt modelId="{15929DD2-D726-4518-92F6-80D39CE37B98}">
      <dgm:prSet phldrT="[Text]" custT="1"/>
      <dgm:spPr/>
      <dgm:t>
        <a:bodyPr/>
        <a:lstStyle/>
        <a:p>
          <a:r>
            <a:rPr lang="es-PE" sz="1800" dirty="0" smtClean="0">
              <a:latin typeface="Arial" pitchFamily="34" charset="0"/>
              <a:cs typeface="Arial" pitchFamily="34" charset="0"/>
            </a:rPr>
            <a:t>La Junta General del SRVSOP</a:t>
          </a:r>
          <a:endParaRPr lang="es-PE" sz="1800" dirty="0">
            <a:latin typeface="Arial" pitchFamily="34" charset="0"/>
            <a:cs typeface="Arial" pitchFamily="34" charset="0"/>
          </a:endParaRPr>
        </a:p>
      </dgm:t>
    </dgm:pt>
    <dgm:pt modelId="{966E2086-C27D-4B04-947E-3370822B86F7}" type="parTrans" cxnId="{BF846E27-8DFC-4A53-9F3C-6CB0366492EA}">
      <dgm:prSet/>
      <dgm:spPr/>
      <dgm:t>
        <a:bodyPr/>
        <a:lstStyle/>
        <a:p>
          <a:endParaRPr lang="es-PE"/>
        </a:p>
      </dgm:t>
    </dgm:pt>
    <dgm:pt modelId="{E711F962-9EC5-411C-AEA1-9CBCD4C4AFA5}" type="sibTrans" cxnId="{BF846E27-8DFC-4A53-9F3C-6CB0366492EA}">
      <dgm:prSet/>
      <dgm:spPr/>
      <dgm:t>
        <a:bodyPr/>
        <a:lstStyle/>
        <a:p>
          <a:endParaRPr lang="es-PE"/>
        </a:p>
      </dgm:t>
    </dgm:pt>
    <dgm:pt modelId="{572FA9A9-B9C1-43A8-A08A-688A33515A07}">
      <dgm:prSet phldrT="[Text]" custT="1"/>
      <dgm:spPr/>
      <dgm:t>
        <a:bodyPr/>
        <a:lstStyle/>
        <a:p>
          <a:r>
            <a:rPr lang="es-ES" sz="1800" dirty="0" smtClean="0">
              <a:latin typeface="Arial" pitchFamily="34" charset="0"/>
              <a:cs typeface="Arial" pitchFamily="34" charset="0"/>
            </a:rPr>
            <a:t>El marco legal</a:t>
          </a:r>
          <a:endParaRPr lang="es-PE" sz="1800" dirty="0">
            <a:latin typeface="Arial" pitchFamily="34" charset="0"/>
            <a:cs typeface="Arial" pitchFamily="34" charset="0"/>
          </a:endParaRPr>
        </a:p>
      </dgm:t>
    </dgm:pt>
    <dgm:pt modelId="{9DA04AC1-1BE0-4696-B6CA-6C42A26FE937}" type="parTrans" cxnId="{F2D0EB2C-25F6-4332-A2A8-72A9C29DE2CA}">
      <dgm:prSet/>
      <dgm:spPr/>
      <dgm:t>
        <a:bodyPr/>
        <a:lstStyle/>
        <a:p>
          <a:endParaRPr lang="es-PE"/>
        </a:p>
      </dgm:t>
    </dgm:pt>
    <dgm:pt modelId="{4382C88C-788D-4FCC-8DB4-9CB642047F1C}" type="sibTrans" cxnId="{F2D0EB2C-25F6-4332-A2A8-72A9C29DE2CA}">
      <dgm:prSet/>
      <dgm:spPr/>
      <dgm:t>
        <a:bodyPr/>
        <a:lstStyle/>
        <a:p>
          <a:endParaRPr lang="es-PE"/>
        </a:p>
      </dgm:t>
    </dgm:pt>
    <dgm:pt modelId="{27401BE1-552A-4D33-9456-39F42A58130E}">
      <dgm:prSet phldrT="[Text]" custT="1"/>
      <dgm:spPr/>
      <dgm:t>
        <a:bodyPr/>
        <a:lstStyle/>
        <a:p>
          <a:r>
            <a:rPr lang="es-PE" sz="1800" dirty="0" smtClean="0">
              <a:latin typeface="Arial" pitchFamily="34" charset="0"/>
              <a:cs typeface="Arial" pitchFamily="34" charset="0"/>
            </a:rPr>
            <a:t>La Conferencia de Directores de Aviación Civil</a:t>
          </a:r>
          <a:endParaRPr lang="es-PE" sz="1800" dirty="0">
            <a:latin typeface="Arial" pitchFamily="34" charset="0"/>
            <a:cs typeface="Arial" pitchFamily="34" charset="0"/>
          </a:endParaRPr>
        </a:p>
      </dgm:t>
    </dgm:pt>
    <dgm:pt modelId="{766311AF-E3CC-4B8F-B54B-381017FFE259}" type="parTrans" cxnId="{33F5031B-AA99-494A-B246-A464BC5E9D4B}">
      <dgm:prSet/>
      <dgm:spPr/>
      <dgm:t>
        <a:bodyPr/>
        <a:lstStyle/>
        <a:p>
          <a:endParaRPr lang="es-PE"/>
        </a:p>
      </dgm:t>
    </dgm:pt>
    <dgm:pt modelId="{E658DA1E-56BA-431F-893C-F2E328F2AE9F}" type="sibTrans" cxnId="{33F5031B-AA99-494A-B246-A464BC5E9D4B}">
      <dgm:prSet/>
      <dgm:spPr/>
      <dgm:t>
        <a:bodyPr/>
        <a:lstStyle/>
        <a:p>
          <a:endParaRPr lang="es-PE"/>
        </a:p>
      </dgm:t>
    </dgm:pt>
    <dgm:pt modelId="{9EFC5922-CF3A-4F1A-9BFB-8307FB82689E}" type="pres">
      <dgm:prSet presAssocID="{FD200444-5465-405F-9265-5FFC21D40BAF}" presName="compositeShape" presStyleCnt="0">
        <dgm:presLayoutVars>
          <dgm:dir/>
          <dgm:resizeHandles/>
        </dgm:presLayoutVars>
      </dgm:prSet>
      <dgm:spPr/>
      <dgm:t>
        <a:bodyPr/>
        <a:lstStyle/>
        <a:p>
          <a:endParaRPr lang="en-GB"/>
        </a:p>
      </dgm:t>
    </dgm:pt>
    <dgm:pt modelId="{7909CE9B-E5CD-4EFE-BEC2-B25C45E893EB}" type="pres">
      <dgm:prSet presAssocID="{FD200444-5465-405F-9265-5FFC21D40BAF}" presName="pyramid" presStyleLbl="node1" presStyleIdx="0" presStyleCnt="1" custLinFactNeighborX="1048" custLinFactNeighborY="-1613"/>
      <dgm:spPr/>
    </dgm:pt>
    <dgm:pt modelId="{29D5A82F-6C4F-4FEC-AA8A-8BF63DD48FD1}" type="pres">
      <dgm:prSet presAssocID="{FD200444-5465-405F-9265-5FFC21D40BAF}" presName="theList" presStyleCnt="0"/>
      <dgm:spPr/>
    </dgm:pt>
    <dgm:pt modelId="{C24CAD8E-0962-4F8F-9566-8C7733B8AC46}" type="pres">
      <dgm:prSet presAssocID="{8266AC30-57D0-4278-A985-D26E9967D41A}" presName="aNode" presStyleLbl="fgAcc1" presStyleIdx="0" presStyleCnt="4" custScaleX="123077">
        <dgm:presLayoutVars>
          <dgm:bulletEnabled val="1"/>
        </dgm:presLayoutVars>
      </dgm:prSet>
      <dgm:spPr/>
      <dgm:t>
        <a:bodyPr/>
        <a:lstStyle/>
        <a:p>
          <a:endParaRPr lang="es-PE"/>
        </a:p>
      </dgm:t>
    </dgm:pt>
    <dgm:pt modelId="{9F168B4C-1B3D-4A79-9A9D-B99DB0F928F3}" type="pres">
      <dgm:prSet presAssocID="{8266AC30-57D0-4278-A985-D26E9967D41A}" presName="aSpace" presStyleCnt="0"/>
      <dgm:spPr/>
    </dgm:pt>
    <dgm:pt modelId="{43416AE1-6B97-4A82-8B73-C509E0CDD436}" type="pres">
      <dgm:prSet presAssocID="{15929DD2-D726-4518-92F6-80D39CE37B98}" presName="aNode" presStyleLbl="fgAcc1" presStyleIdx="1" presStyleCnt="4" custScaleX="124359" custScaleY="102321">
        <dgm:presLayoutVars>
          <dgm:bulletEnabled val="1"/>
        </dgm:presLayoutVars>
      </dgm:prSet>
      <dgm:spPr/>
      <dgm:t>
        <a:bodyPr/>
        <a:lstStyle/>
        <a:p>
          <a:endParaRPr lang="es-PE"/>
        </a:p>
      </dgm:t>
    </dgm:pt>
    <dgm:pt modelId="{FFDEC78B-2A40-47B0-BFC2-22496A928626}" type="pres">
      <dgm:prSet presAssocID="{15929DD2-D726-4518-92F6-80D39CE37B98}" presName="aSpace" presStyleCnt="0"/>
      <dgm:spPr/>
    </dgm:pt>
    <dgm:pt modelId="{3C80231E-8831-4E7E-AE0F-A0B179664089}" type="pres">
      <dgm:prSet presAssocID="{27401BE1-552A-4D33-9456-39F42A58130E}" presName="aNode" presStyleLbl="fgAcc1" presStyleIdx="2" presStyleCnt="4" custScaleX="125000">
        <dgm:presLayoutVars>
          <dgm:bulletEnabled val="1"/>
        </dgm:presLayoutVars>
      </dgm:prSet>
      <dgm:spPr/>
      <dgm:t>
        <a:bodyPr/>
        <a:lstStyle/>
        <a:p>
          <a:endParaRPr lang="es-PE"/>
        </a:p>
      </dgm:t>
    </dgm:pt>
    <dgm:pt modelId="{612196EB-0903-4AAE-A566-39983F5256AD}" type="pres">
      <dgm:prSet presAssocID="{27401BE1-552A-4D33-9456-39F42A58130E}" presName="aSpace" presStyleCnt="0"/>
      <dgm:spPr/>
    </dgm:pt>
    <dgm:pt modelId="{60F6C46D-4293-471F-95FF-C5B962EDEF42}" type="pres">
      <dgm:prSet presAssocID="{572FA9A9-B9C1-43A8-A08A-688A33515A07}" presName="aNode" presStyleLbl="fgAcc1" presStyleIdx="3" presStyleCnt="4" custScaleX="125321">
        <dgm:presLayoutVars>
          <dgm:bulletEnabled val="1"/>
        </dgm:presLayoutVars>
      </dgm:prSet>
      <dgm:spPr/>
      <dgm:t>
        <a:bodyPr/>
        <a:lstStyle/>
        <a:p>
          <a:endParaRPr lang="es-PE"/>
        </a:p>
      </dgm:t>
    </dgm:pt>
    <dgm:pt modelId="{9008F72B-66F9-489F-A363-F0B2CB19813A}" type="pres">
      <dgm:prSet presAssocID="{572FA9A9-B9C1-43A8-A08A-688A33515A07}" presName="aSpace" presStyleCnt="0"/>
      <dgm:spPr/>
    </dgm:pt>
  </dgm:ptLst>
  <dgm:cxnLst>
    <dgm:cxn modelId="{65501C22-B348-4FB6-94B8-D0F1BE2F2C8B}" type="presOf" srcId="{572FA9A9-B9C1-43A8-A08A-688A33515A07}" destId="{60F6C46D-4293-471F-95FF-C5B962EDEF42}" srcOrd="0" destOrd="0" presId="urn:microsoft.com/office/officeart/2005/8/layout/pyramid2"/>
    <dgm:cxn modelId="{F2D0EB2C-25F6-4332-A2A8-72A9C29DE2CA}" srcId="{FD200444-5465-405F-9265-5FFC21D40BAF}" destId="{572FA9A9-B9C1-43A8-A08A-688A33515A07}" srcOrd="3" destOrd="0" parTransId="{9DA04AC1-1BE0-4696-B6CA-6C42A26FE937}" sibTransId="{4382C88C-788D-4FCC-8DB4-9CB642047F1C}"/>
    <dgm:cxn modelId="{96F2752F-35D3-43DE-8E64-83F1A29272AC}" type="presOf" srcId="{8266AC30-57D0-4278-A985-D26E9967D41A}" destId="{C24CAD8E-0962-4F8F-9566-8C7733B8AC46}" srcOrd="0" destOrd="0" presId="urn:microsoft.com/office/officeart/2005/8/layout/pyramid2"/>
    <dgm:cxn modelId="{C41F6F66-BB7C-45BA-AD27-CF1B759D50FC}" type="presOf" srcId="{FD200444-5465-405F-9265-5FFC21D40BAF}" destId="{9EFC5922-CF3A-4F1A-9BFB-8307FB82689E}" srcOrd="0" destOrd="0" presId="urn:microsoft.com/office/officeart/2005/8/layout/pyramid2"/>
    <dgm:cxn modelId="{33F5031B-AA99-494A-B246-A464BC5E9D4B}" srcId="{FD200444-5465-405F-9265-5FFC21D40BAF}" destId="{27401BE1-552A-4D33-9456-39F42A58130E}" srcOrd="2" destOrd="0" parTransId="{766311AF-E3CC-4B8F-B54B-381017FFE259}" sibTransId="{E658DA1E-56BA-431F-893C-F2E328F2AE9F}"/>
    <dgm:cxn modelId="{AF59ACE2-1BE8-4852-BF6B-7DE7624313CC}" type="presOf" srcId="{27401BE1-552A-4D33-9456-39F42A58130E}" destId="{3C80231E-8831-4E7E-AE0F-A0B179664089}" srcOrd="0" destOrd="0" presId="urn:microsoft.com/office/officeart/2005/8/layout/pyramid2"/>
    <dgm:cxn modelId="{C8F7655E-DD52-406D-9355-F8B3FF19DB93}" type="presOf" srcId="{15929DD2-D726-4518-92F6-80D39CE37B98}" destId="{43416AE1-6B97-4A82-8B73-C509E0CDD436}" srcOrd="0" destOrd="0" presId="urn:microsoft.com/office/officeart/2005/8/layout/pyramid2"/>
    <dgm:cxn modelId="{A2335779-FC7A-42F3-A3AE-DFD55FBA295C}" srcId="{FD200444-5465-405F-9265-5FFC21D40BAF}" destId="{8266AC30-57D0-4278-A985-D26E9967D41A}" srcOrd="0" destOrd="0" parTransId="{93A64D5F-D8A6-471F-A3E6-1CCD9D8F3B49}" sibTransId="{4E03D494-5AE4-4F39-911C-C2CA51E28283}"/>
    <dgm:cxn modelId="{BF846E27-8DFC-4A53-9F3C-6CB0366492EA}" srcId="{FD200444-5465-405F-9265-5FFC21D40BAF}" destId="{15929DD2-D726-4518-92F6-80D39CE37B98}" srcOrd="1" destOrd="0" parTransId="{966E2086-C27D-4B04-947E-3370822B86F7}" sibTransId="{E711F962-9EC5-411C-AEA1-9CBCD4C4AFA5}"/>
    <dgm:cxn modelId="{812F7EB9-A146-4FCC-93B5-E0102774DF43}" type="presParOf" srcId="{9EFC5922-CF3A-4F1A-9BFB-8307FB82689E}" destId="{7909CE9B-E5CD-4EFE-BEC2-B25C45E893EB}" srcOrd="0" destOrd="0" presId="urn:microsoft.com/office/officeart/2005/8/layout/pyramid2"/>
    <dgm:cxn modelId="{3334A36D-8FE5-43E6-AC14-0D35C2DC39DB}" type="presParOf" srcId="{9EFC5922-CF3A-4F1A-9BFB-8307FB82689E}" destId="{29D5A82F-6C4F-4FEC-AA8A-8BF63DD48FD1}" srcOrd="1" destOrd="0" presId="urn:microsoft.com/office/officeart/2005/8/layout/pyramid2"/>
    <dgm:cxn modelId="{6CB09E0E-BD0A-4C55-9DBF-A1E15B078B61}" type="presParOf" srcId="{29D5A82F-6C4F-4FEC-AA8A-8BF63DD48FD1}" destId="{C24CAD8E-0962-4F8F-9566-8C7733B8AC46}" srcOrd="0" destOrd="0" presId="urn:microsoft.com/office/officeart/2005/8/layout/pyramid2"/>
    <dgm:cxn modelId="{E826273F-8FB8-4FCD-8DD3-DF8FE50E3207}" type="presParOf" srcId="{29D5A82F-6C4F-4FEC-AA8A-8BF63DD48FD1}" destId="{9F168B4C-1B3D-4A79-9A9D-B99DB0F928F3}" srcOrd="1" destOrd="0" presId="urn:microsoft.com/office/officeart/2005/8/layout/pyramid2"/>
    <dgm:cxn modelId="{45FD1967-15EB-4BDE-9821-5F22E497DE1B}" type="presParOf" srcId="{29D5A82F-6C4F-4FEC-AA8A-8BF63DD48FD1}" destId="{43416AE1-6B97-4A82-8B73-C509E0CDD436}" srcOrd="2" destOrd="0" presId="urn:microsoft.com/office/officeart/2005/8/layout/pyramid2"/>
    <dgm:cxn modelId="{12614E26-CE06-43C1-8B90-B28DA9B34D25}" type="presParOf" srcId="{29D5A82F-6C4F-4FEC-AA8A-8BF63DD48FD1}" destId="{FFDEC78B-2A40-47B0-BFC2-22496A928626}" srcOrd="3" destOrd="0" presId="urn:microsoft.com/office/officeart/2005/8/layout/pyramid2"/>
    <dgm:cxn modelId="{1C02F2D7-14E8-4E9C-A204-41D90D5BA207}" type="presParOf" srcId="{29D5A82F-6C4F-4FEC-AA8A-8BF63DD48FD1}" destId="{3C80231E-8831-4E7E-AE0F-A0B179664089}" srcOrd="4" destOrd="0" presId="urn:microsoft.com/office/officeart/2005/8/layout/pyramid2"/>
    <dgm:cxn modelId="{9BAC14B5-F5F5-43EC-8BD2-A642A254DBF3}" type="presParOf" srcId="{29D5A82F-6C4F-4FEC-AA8A-8BF63DD48FD1}" destId="{612196EB-0903-4AAE-A566-39983F5256AD}" srcOrd="5" destOrd="0" presId="urn:microsoft.com/office/officeart/2005/8/layout/pyramid2"/>
    <dgm:cxn modelId="{DA45152E-A700-4725-80FC-CF977470B3DB}" type="presParOf" srcId="{29D5A82F-6C4F-4FEC-AA8A-8BF63DD48FD1}" destId="{60F6C46D-4293-471F-95FF-C5B962EDEF42}" srcOrd="6" destOrd="0" presId="urn:microsoft.com/office/officeart/2005/8/layout/pyramid2"/>
    <dgm:cxn modelId="{FAC5CF86-EAC5-4D56-8D98-C2A59955D4C1}" type="presParOf" srcId="{29D5A82F-6C4F-4FEC-AA8A-8BF63DD48FD1}" destId="{9008F72B-66F9-489F-A363-F0B2CB19813A}"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E4B0CB-B66C-4B24-BCA1-5852A1CB5442}">
      <dsp:nvSpPr>
        <dsp:cNvPr id="0" name=""/>
        <dsp:cNvSpPr/>
      </dsp:nvSpPr>
      <dsp:spPr>
        <a:xfrm>
          <a:off x="0" y="848941"/>
          <a:ext cx="6572296" cy="2409537"/>
        </a:xfrm>
        <a:prstGeom prst="roundRect">
          <a:avLst/>
        </a:prstGeom>
        <a:solidFill>
          <a:schemeClr val="accent1">
            <a:alpha val="90000"/>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dist" defTabSz="1066800" rtl="0">
            <a:lnSpc>
              <a:spcPct val="90000"/>
            </a:lnSpc>
            <a:spcBef>
              <a:spcPct val="0"/>
            </a:spcBef>
            <a:spcAft>
              <a:spcPct val="35000"/>
            </a:spcAft>
          </a:pPr>
          <a:r>
            <a:rPr lang="es-PE" sz="2400" kern="1200" dirty="0" smtClean="0">
              <a:latin typeface="Arial" pitchFamily="34" charset="0"/>
              <a:cs typeface="Arial" pitchFamily="34" charset="0"/>
            </a:rPr>
            <a:t>Informar a los participantes los antecedentes que llevaron a la creación del Programa IDISR, así como el sustento legal para realizar las inspecciones en rampa dentro de un marco armonizado y normalizado</a:t>
          </a:r>
          <a:r>
            <a:rPr lang="es-ES" sz="2400" b="0" kern="1200" dirty="0" smtClean="0">
              <a:latin typeface="Arial" pitchFamily="34" charset="0"/>
              <a:cs typeface="Arial" pitchFamily="34" charset="0"/>
            </a:rPr>
            <a:t>.</a:t>
          </a:r>
          <a:endParaRPr lang="es-PE" sz="2400" b="0" kern="1200" dirty="0" smtClean="0">
            <a:latin typeface="Arial" pitchFamily="34" charset="0"/>
            <a:cs typeface="Arial" pitchFamily="34" charset="0"/>
          </a:endParaRPr>
        </a:p>
      </dsp:txBody>
      <dsp:txXfrm>
        <a:off x="0" y="848941"/>
        <a:ext cx="6572296" cy="24095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9CE9B-E5CD-4EFE-BEC2-B25C45E893EB}">
      <dsp:nvSpPr>
        <dsp:cNvPr id="0" name=""/>
        <dsp:cNvSpPr/>
      </dsp:nvSpPr>
      <dsp:spPr>
        <a:xfrm>
          <a:off x="974171" y="0"/>
          <a:ext cx="4286280" cy="4286280"/>
        </a:xfrm>
        <a:prstGeom prst="triangle">
          <a:avLst/>
        </a:prstGeom>
        <a:solidFill>
          <a:schemeClr val="accent1">
            <a:alpha val="9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24CAD8E-0962-4F8F-9566-8C7733B8AC46}">
      <dsp:nvSpPr>
        <dsp:cNvPr id="0" name=""/>
        <dsp:cNvSpPr/>
      </dsp:nvSpPr>
      <dsp:spPr>
        <a:xfrm>
          <a:off x="2750919" y="429066"/>
          <a:ext cx="3429026" cy="606943"/>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La Asamblea General de la OACI</a:t>
          </a:r>
          <a:endParaRPr lang="es-PE" sz="1800" kern="1200" dirty="0">
            <a:latin typeface="Arial" pitchFamily="34" charset="0"/>
            <a:cs typeface="Arial" pitchFamily="34" charset="0"/>
          </a:endParaRPr>
        </a:p>
      </dsp:txBody>
      <dsp:txXfrm>
        <a:off x="2750919" y="429066"/>
        <a:ext cx="3429026" cy="606943"/>
      </dsp:txXfrm>
    </dsp:sp>
    <dsp:sp modelId="{43416AE1-6B97-4A82-8B73-C509E0CDD436}">
      <dsp:nvSpPr>
        <dsp:cNvPr id="0" name=""/>
        <dsp:cNvSpPr/>
      </dsp:nvSpPr>
      <dsp:spPr>
        <a:xfrm>
          <a:off x="2733060" y="1111878"/>
          <a:ext cx="3464743" cy="621031"/>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latin typeface="Arial" pitchFamily="34" charset="0"/>
              <a:cs typeface="Arial" pitchFamily="34" charset="0"/>
            </a:rPr>
            <a:t>La Junta General del SRVSOP</a:t>
          </a:r>
          <a:endParaRPr lang="es-PE" sz="1800" kern="1200" dirty="0">
            <a:latin typeface="Arial" pitchFamily="34" charset="0"/>
            <a:cs typeface="Arial" pitchFamily="34" charset="0"/>
          </a:endParaRPr>
        </a:p>
      </dsp:txBody>
      <dsp:txXfrm>
        <a:off x="2733060" y="1111878"/>
        <a:ext cx="3464743" cy="621031"/>
      </dsp:txXfrm>
    </dsp:sp>
    <dsp:sp modelId="{3C80231E-8831-4E7E-AE0F-A0B179664089}">
      <dsp:nvSpPr>
        <dsp:cNvPr id="0" name=""/>
        <dsp:cNvSpPr/>
      </dsp:nvSpPr>
      <dsp:spPr>
        <a:xfrm>
          <a:off x="2724131" y="1808777"/>
          <a:ext cx="3482602" cy="606943"/>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latin typeface="Arial" pitchFamily="34" charset="0"/>
              <a:cs typeface="Arial" pitchFamily="34" charset="0"/>
            </a:rPr>
            <a:t>La Conferencia de Directores de Aviación Civil</a:t>
          </a:r>
          <a:endParaRPr lang="es-PE" sz="1800" kern="1200" dirty="0">
            <a:latin typeface="Arial" pitchFamily="34" charset="0"/>
            <a:cs typeface="Arial" pitchFamily="34" charset="0"/>
          </a:endParaRPr>
        </a:p>
      </dsp:txBody>
      <dsp:txXfrm>
        <a:off x="2724131" y="1808777"/>
        <a:ext cx="3482602" cy="606943"/>
      </dsp:txXfrm>
    </dsp:sp>
    <dsp:sp modelId="{60F6C46D-4293-471F-95FF-C5B962EDEF42}">
      <dsp:nvSpPr>
        <dsp:cNvPr id="0" name=""/>
        <dsp:cNvSpPr/>
      </dsp:nvSpPr>
      <dsp:spPr>
        <a:xfrm>
          <a:off x="2719659" y="2491589"/>
          <a:ext cx="3491545" cy="606943"/>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El Marco Legal</a:t>
          </a:r>
          <a:endParaRPr lang="es-PE" sz="1800" kern="1200" dirty="0">
            <a:latin typeface="Arial" pitchFamily="34" charset="0"/>
            <a:cs typeface="Arial" pitchFamily="34" charset="0"/>
          </a:endParaRPr>
        </a:p>
      </dsp:txBody>
      <dsp:txXfrm>
        <a:off x="2719659" y="2491589"/>
        <a:ext cx="3491545" cy="606943"/>
      </dsp:txXfrm>
    </dsp:sp>
    <dsp:sp modelId="{B88C52A8-99EE-47E2-876F-D44895F034CF}">
      <dsp:nvSpPr>
        <dsp:cNvPr id="0" name=""/>
        <dsp:cNvSpPr/>
      </dsp:nvSpPr>
      <dsp:spPr>
        <a:xfrm>
          <a:off x="2716316" y="3174401"/>
          <a:ext cx="3498232" cy="606943"/>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latin typeface="Arial" pitchFamily="34" charset="0"/>
              <a:cs typeface="Arial" pitchFamily="34" charset="0"/>
            </a:rPr>
            <a:t>Resumen</a:t>
          </a:r>
          <a:endParaRPr lang="es-PE" sz="1800" kern="1200" dirty="0">
            <a:latin typeface="Arial" pitchFamily="34" charset="0"/>
            <a:cs typeface="Arial" pitchFamily="34" charset="0"/>
          </a:endParaRPr>
        </a:p>
      </dsp:txBody>
      <dsp:txXfrm>
        <a:off x="2716316" y="3174401"/>
        <a:ext cx="3498232" cy="60694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9CE9B-E5CD-4EFE-BEC2-B25C45E893EB}">
      <dsp:nvSpPr>
        <dsp:cNvPr id="0" name=""/>
        <dsp:cNvSpPr/>
      </dsp:nvSpPr>
      <dsp:spPr>
        <a:xfrm>
          <a:off x="975843" y="0"/>
          <a:ext cx="4286280" cy="4286280"/>
        </a:xfrm>
        <a:prstGeom prst="triangle">
          <a:avLst/>
        </a:prstGeom>
        <a:solidFill>
          <a:schemeClr val="accent1">
            <a:alpha val="9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24CAD8E-0962-4F8F-9566-8C7733B8AC46}">
      <dsp:nvSpPr>
        <dsp:cNvPr id="0" name=""/>
        <dsp:cNvSpPr/>
      </dsp:nvSpPr>
      <dsp:spPr>
        <a:xfrm>
          <a:off x="2752590" y="429672"/>
          <a:ext cx="3429026" cy="757633"/>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La Asamblea General de la OACI</a:t>
          </a:r>
          <a:endParaRPr lang="es-PE" sz="1800" kern="1200" dirty="0">
            <a:latin typeface="Arial" pitchFamily="34" charset="0"/>
            <a:cs typeface="Arial" pitchFamily="34" charset="0"/>
          </a:endParaRPr>
        </a:p>
      </dsp:txBody>
      <dsp:txXfrm>
        <a:off x="2752590" y="429672"/>
        <a:ext cx="3429026" cy="757633"/>
      </dsp:txXfrm>
    </dsp:sp>
    <dsp:sp modelId="{43416AE1-6B97-4A82-8B73-C509E0CDD436}">
      <dsp:nvSpPr>
        <dsp:cNvPr id="0" name=""/>
        <dsp:cNvSpPr/>
      </dsp:nvSpPr>
      <dsp:spPr>
        <a:xfrm>
          <a:off x="2734732" y="1282010"/>
          <a:ext cx="3464743" cy="775218"/>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latin typeface="Arial" pitchFamily="34" charset="0"/>
              <a:cs typeface="Arial" pitchFamily="34" charset="0"/>
            </a:rPr>
            <a:t>La Junta General del SRVSOP</a:t>
          </a:r>
          <a:endParaRPr lang="es-PE" sz="1800" kern="1200" dirty="0">
            <a:latin typeface="Arial" pitchFamily="34" charset="0"/>
            <a:cs typeface="Arial" pitchFamily="34" charset="0"/>
          </a:endParaRPr>
        </a:p>
      </dsp:txBody>
      <dsp:txXfrm>
        <a:off x="2734732" y="1282010"/>
        <a:ext cx="3464743" cy="775218"/>
      </dsp:txXfrm>
    </dsp:sp>
    <dsp:sp modelId="{3C80231E-8831-4E7E-AE0F-A0B179664089}">
      <dsp:nvSpPr>
        <dsp:cNvPr id="0" name=""/>
        <dsp:cNvSpPr/>
      </dsp:nvSpPr>
      <dsp:spPr>
        <a:xfrm>
          <a:off x="2725802" y="2151932"/>
          <a:ext cx="3482602" cy="757633"/>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kern="1200" dirty="0" smtClean="0">
              <a:latin typeface="Arial" pitchFamily="34" charset="0"/>
              <a:cs typeface="Arial" pitchFamily="34" charset="0"/>
            </a:rPr>
            <a:t>La Conferencia de Directores de Aviación Civil</a:t>
          </a:r>
          <a:endParaRPr lang="es-PE" sz="1800" kern="1200" dirty="0">
            <a:latin typeface="Arial" pitchFamily="34" charset="0"/>
            <a:cs typeface="Arial" pitchFamily="34" charset="0"/>
          </a:endParaRPr>
        </a:p>
      </dsp:txBody>
      <dsp:txXfrm>
        <a:off x="2725802" y="2151932"/>
        <a:ext cx="3482602" cy="757633"/>
      </dsp:txXfrm>
    </dsp:sp>
    <dsp:sp modelId="{60F6C46D-4293-471F-95FF-C5B962EDEF42}">
      <dsp:nvSpPr>
        <dsp:cNvPr id="0" name=""/>
        <dsp:cNvSpPr/>
      </dsp:nvSpPr>
      <dsp:spPr>
        <a:xfrm>
          <a:off x="2721331" y="3004269"/>
          <a:ext cx="3491545" cy="757633"/>
        </a:xfrm>
        <a:prstGeom prst="roundRect">
          <a:avLst/>
        </a:prstGeom>
        <a:solidFill>
          <a:schemeClr val="lt1">
            <a:alpha val="90000"/>
            <a:hueOff val="0"/>
            <a:satOff val="0"/>
            <a:lumOff val="0"/>
            <a:alphaOff val="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El Marco Legal</a:t>
          </a:r>
          <a:endParaRPr lang="es-PE" sz="1800" kern="1200" dirty="0">
            <a:latin typeface="Arial" pitchFamily="34" charset="0"/>
            <a:cs typeface="Arial" pitchFamily="34" charset="0"/>
          </a:endParaRPr>
        </a:p>
      </dsp:txBody>
      <dsp:txXfrm>
        <a:off x="2721331" y="3004269"/>
        <a:ext cx="3491545" cy="7576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PE"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E807E90-40D0-48E1-AE6A-C70854AA38BD}" type="datetimeFigureOut">
              <a:rPr lang="es-PE"/>
              <a:pPr>
                <a:defRPr/>
              </a:pPr>
              <a:t>29/07/2011</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PE"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E53596A-A34A-4580-B440-340BE5A5FBC9}" type="slidenum">
              <a:rPr lang="es-PE"/>
              <a:pPr>
                <a:defRPr/>
              </a:pPr>
              <a:t>‹Nº›</a:t>
            </a:fld>
            <a:endParaRPr lang="es-P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1</a:t>
            </a:fld>
            <a:endParaRPr lang="es-P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bwMode="auto">
          <a:noFill/>
          <a:ln>
            <a:solidFill>
              <a:srgbClr val="000000"/>
            </a:solidFill>
            <a:miter lim="800000"/>
            <a:headEnd/>
            <a:tailEnd/>
          </a:ln>
        </p:spPr>
      </p:sp>
      <p:sp>
        <p:nvSpPr>
          <p:cNvPr id="491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PE" sz="900" b="1" dirty="0" smtClean="0"/>
              <a:t> </a:t>
            </a:r>
            <a:endParaRPr lang="es-PE" sz="900" dirty="0" smtClean="0"/>
          </a:p>
          <a:p>
            <a:pPr>
              <a:spcBef>
                <a:spcPct val="0"/>
              </a:spcBef>
            </a:pPr>
            <a:endParaRPr lang="es-PE" dirty="0" smtClean="0"/>
          </a:p>
        </p:txBody>
      </p:sp>
      <p:sp>
        <p:nvSpPr>
          <p:cNvPr id="491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C71D3-58FC-4BDA-BAAA-842DEF6E66C5}" type="slidenum">
              <a:rPr lang="es-PE"/>
              <a:pPr fontAlgn="base">
                <a:spcBef>
                  <a:spcPct val="0"/>
                </a:spcBef>
                <a:spcAft>
                  <a:spcPct val="0"/>
                </a:spcAft>
              </a:pPr>
              <a:t>2</a:t>
            </a:fld>
            <a:endParaRPr lang="es-P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3</a:t>
            </a:fld>
            <a:endParaRPr lang="es-P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18</a:t>
            </a:fld>
            <a:endParaRPr lang="es-P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19</a:t>
            </a:fld>
            <a:endParaRPr lang="es-P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20</a:t>
            </a:fld>
            <a:endParaRPr lang="es-P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E" dirty="0"/>
          </a:p>
        </p:txBody>
      </p:sp>
      <p:sp>
        <p:nvSpPr>
          <p:cNvPr id="4" name="Slide Number Placeholder 3"/>
          <p:cNvSpPr>
            <a:spLocks noGrp="1"/>
          </p:cNvSpPr>
          <p:nvPr>
            <p:ph type="sldNum" sz="quarter" idx="10"/>
          </p:nvPr>
        </p:nvSpPr>
        <p:spPr/>
        <p:txBody>
          <a:bodyPr/>
          <a:lstStyle/>
          <a:p>
            <a:pPr>
              <a:defRPr/>
            </a:pPr>
            <a:fld id="{6E53596A-A34A-4580-B440-340BE5A5FBC9}" type="slidenum">
              <a:rPr lang="es-PE" smtClean="0"/>
              <a:pPr>
                <a:defRPr/>
              </a:pPr>
              <a:t>21</a:t>
            </a:fld>
            <a:endParaRPr lang="es-P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6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9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10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99AF766D-EA1C-4B5F-8421-2AF53E994946}" type="datetimeFigureOut">
              <a:rPr lang="es-PE"/>
              <a:pPr>
                <a:defRPr/>
              </a:pPr>
              <a:t>29/07/2011</a:t>
            </a:fld>
            <a:endParaRPr lang="es-PE" dirty="0"/>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s-PE" dirty="0"/>
          </a:p>
        </p:txBody>
      </p:sp>
      <p:sp>
        <p:nvSpPr>
          <p:cNvPr id="11" name="28 Marcador de número de diapositiva"/>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9BD4D5F9-A391-4717-8AA9-CDBF0B48B087}" type="slidenum">
              <a:rPr lang="es-PE"/>
              <a:pPr>
                <a:defRPr/>
              </a:pPr>
              <a:t>‹Nº›</a:t>
            </a:fld>
            <a:endParaRPr lang="es-PE"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35024" y="228600"/>
            <a:ext cx="8153400" cy="608112"/>
          </a:xfrm>
        </p:spPr>
        <p:txBody>
          <a:bodyPr/>
          <a:lstStyle/>
          <a:p>
            <a:r>
              <a:rPr lang="es-ES" dirty="0" smtClean="0"/>
              <a:t>Haga clic para modificar el estilo de título del patrón</a:t>
            </a:r>
            <a:endParaRPr lang="en-US" dirty="0"/>
          </a:p>
        </p:txBody>
      </p:sp>
      <p:sp>
        <p:nvSpPr>
          <p:cNvPr id="8" name="7 Marcador de contenido"/>
          <p:cNvSpPr>
            <a:spLocks noGrp="1"/>
          </p:cNvSpPr>
          <p:nvPr>
            <p:ph sz="quarter" idx="1"/>
          </p:nvPr>
        </p:nvSpPr>
        <p:spPr>
          <a:xfrm>
            <a:off x="612648" y="1600200"/>
            <a:ext cx="8153400" cy="44958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13 Marcador de fecha"/>
          <p:cNvSpPr>
            <a:spLocks noGrp="1"/>
          </p:cNvSpPr>
          <p:nvPr>
            <p:ph type="dt" sz="half" idx="10"/>
          </p:nvPr>
        </p:nvSpPr>
        <p:spPr/>
        <p:txBody>
          <a:bodyPr/>
          <a:lstStyle>
            <a:lvl1pPr>
              <a:defRPr/>
            </a:lvl1pPr>
          </a:lstStyle>
          <a:p>
            <a:pPr>
              <a:defRPr/>
            </a:pPr>
            <a:fld id="{C9AD88F0-892E-4267-837A-A2DFE606C56D}" type="datetimeFigureOut">
              <a:rPr lang="es-PE"/>
              <a:pPr>
                <a:defRPr/>
              </a:pPr>
              <a:t>29/07/2011</a:t>
            </a:fld>
            <a:endParaRPr lang="es-PE" dirty="0"/>
          </a:p>
        </p:txBody>
      </p:sp>
      <p:sp>
        <p:nvSpPr>
          <p:cNvPr id="5" name="2 Marcador de pie de página"/>
          <p:cNvSpPr>
            <a:spLocks noGrp="1"/>
          </p:cNvSpPr>
          <p:nvPr>
            <p:ph type="ftr" sz="quarter" idx="11"/>
          </p:nvPr>
        </p:nvSpPr>
        <p:spPr/>
        <p:txBody>
          <a:bodyPr/>
          <a:lstStyle>
            <a:lvl1pPr>
              <a:defRPr/>
            </a:lvl1pPr>
          </a:lstStyle>
          <a:p>
            <a:pPr>
              <a:defRPr/>
            </a:pPr>
            <a:endParaRPr lang="es-PE" dirty="0"/>
          </a:p>
        </p:txBody>
      </p:sp>
      <p:sp>
        <p:nvSpPr>
          <p:cNvPr id="6" name="22 Marcador de número de diapositiva"/>
          <p:cNvSpPr>
            <a:spLocks noGrp="1"/>
          </p:cNvSpPr>
          <p:nvPr>
            <p:ph type="sldNum" sz="quarter" idx="12"/>
          </p:nvPr>
        </p:nvSpPr>
        <p:spPr/>
        <p:txBody>
          <a:bodyPr/>
          <a:lstStyle>
            <a:lvl1pPr>
              <a:defRPr/>
            </a:lvl1pPr>
          </a:lstStyle>
          <a:p>
            <a:pPr>
              <a:defRPr/>
            </a:pPr>
            <a:fld id="{CE8C65E1-9385-4C30-906F-4A140558B41A}" type="slidenum">
              <a:rPr lang="es-PE"/>
              <a:pPr>
                <a:defRPr/>
              </a:pPr>
              <a:t>‹Nº›</a:t>
            </a:fld>
            <a:endParaRPr lang="es-PE" dirty="0"/>
          </a:p>
        </p:txBody>
      </p:sp>
      <p:sp>
        <p:nvSpPr>
          <p:cNvPr id="41986"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fld id="{130F6FE1-3DEF-4DC5-AC06-19BA0A30367D}" type="datetimeFigureOut">
              <a:rPr lang="es-PE"/>
              <a:pPr>
                <a:defRPr/>
              </a:pPr>
              <a:t>29/07/2011</a:t>
            </a:fld>
            <a:endParaRPr lang="es-PE" dirty="0"/>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89AD8A9A-C080-454A-8D77-1BDB0B1E52D8}" type="slidenum">
              <a:rPr lang="es-PE"/>
              <a:pPr>
                <a:defRPr/>
              </a:pPr>
              <a:t>‹Nº›</a:t>
            </a:fld>
            <a:endParaRPr lang="es-PE" dirty="0"/>
          </a:p>
        </p:txBody>
      </p:sp>
      <p:sp>
        <p:nvSpPr>
          <p:cNvPr id="9" name="13 Marcador de pie de página"/>
          <p:cNvSpPr>
            <a:spLocks noGrp="1"/>
          </p:cNvSpPr>
          <p:nvPr>
            <p:ph type="ftr" sz="quarter" idx="12"/>
          </p:nvPr>
        </p:nvSpPr>
        <p:spPr/>
        <p:txBody>
          <a:bodyPr/>
          <a:lstStyle>
            <a:lvl1pPr>
              <a:defRPr/>
            </a:lvl1pPr>
          </a:lstStyle>
          <a:p>
            <a:pPr>
              <a:defRPr/>
            </a:pPr>
            <a:endParaRPr lang="es-PE" dirty="0"/>
          </a:p>
        </p:txBody>
      </p:sp>
      <p:graphicFrame>
        <p:nvGraphicFramePr>
          <p:cNvPr id="40961" name="Object 1"/>
          <p:cNvGraphicFramePr>
            <a:graphicFrameLocks noChangeAspect="1"/>
          </p:cNvGraphicFramePr>
          <p:nvPr/>
        </p:nvGraphicFramePr>
        <p:xfrm>
          <a:off x="428625" y="6000750"/>
          <a:ext cx="1785938" cy="708025"/>
        </p:xfrm>
        <a:graphic>
          <a:graphicData uri="http://schemas.openxmlformats.org/presentationml/2006/ole">
            <p:oleObj spid="_x0000_s40961" r:id="rId3" imgW="9586440" imgH="3804480" progId="">
              <p:embed/>
            </p:oleObj>
          </a:graphicData>
        </a:graphic>
      </p:graphicFrame>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fld id="{9C66AB2C-3B6C-404D-86E9-2BD996679435}" type="datetimeFigureOut">
              <a:rPr lang="es-PE"/>
              <a:pPr>
                <a:defRPr/>
              </a:pPr>
              <a:t>29/07/2011</a:t>
            </a:fld>
            <a:endParaRPr lang="es-PE" dirty="0"/>
          </a:p>
        </p:txBody>
      </p:sp>
      <p:sp>
        <p:nvSpPr>
          <p:cNvPr id="6" name="9 Marcador de número de diapositiva"/>
          <p:cNvSpPr>
            <a:spLocks noGrp="1"/>
          </p:cNvSpPr>
          <p:nvPr>
            <p:ph type="sldNum" sz="quarter" idx="11"/>
          </p:nvPr>
        </p:nvSpPr>
        <p:spPr/>
        <p:txBody>
          <a:bodyPr rtlCol="0"/>
          <a:lstStyle>
            <a:lvl1pPr>
              <a:defRPr/>
            </a:lvl1pPr>
          </a:lstStyle>
          <a:p>
            <a:pPr>
              <a:defRPr/>
            </a:pPr>
            <a:fld id="{BCE4873D-78D0-4215-B695-161EF40C678A}" type="slidenum">
              <a:rPr lang="es-PE"/>
              <a:pPr>
                <a:defRPr/>
              </a:pPr>
              <a:t>‹Nº›</a:t>
            </a:fld>
            <a:endParaRPr lang="es-PE" dirty="0"/>
          </a:p>
        </p:txBody>
      </p:sp>
      <p:sp>
        <p:nvSpPr>
          <p:cNvPr id="7" name="11 Marcador de pie de página"/>
          <p:cNvSpPr>
            <a:spLocks noGrp="1"/>
          </p:cNvSpPr>
          <p:nvPr>
            <p:ph type="ftr" sz="quarter" idx="12"/>
          </p:nvPr>
        </p:nvSpPr>
        <p:spPr/>
        <p:txBody>
          <a:bodyPr rtlCol="0"/>
          <a:lstStyle>
            <a:lvl1pPr>
              <a:defRPr/>
            </a:lvl1pPr>
          </a:lstStyle>
          <a:p>
            <a:pPr>
              <a:defRPr/>
            </a:pPr>
            <a:endParaRPr lang="es-P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fld id="{DD74B29B-E9C0-4574-A143-55ACB3C0F144}" type="datetimeFigureOut">
              <a:rPr lang="es-PE"/>
              <a:pPr>
                <a:defRPr/>
              </a:pPr>
              <a:t>29/07/2011</a:t>
            </a:fld>
            <a:endParaRPr lang="es-PE" dirty="0"/>
          </a:p>
        </p:txBody>
      </p:sp>
      <p:sp>
        <p:nvSpPr>
          <p:cNvPr id="8" name="11 Marcador de número de diapositiva"/>
          <p:cNvSpPr>
            <a:spLocks noGrp="1"/>
          </p:cNvSpPr>
          <p:nvPr>
            <p:ph type="sldNum" sz="quarter" idx="11"/>
          </p:nvPr>
        </p:nvSpPr>
        <p:spPr/>
        <p:txBody>
          <a:bodyPr rtlCol="0"/>
          <a:lstStyle>
            <a:lvl1pPr>
              <a:defRPr/>
            </a:lvl1pPr>
          </a:lstStyle>
          <a:p>
            <a:pPr>
              <a:defRPr/>
            </a:pPr>
            <a:fld id="{7B2006C0-152B-4E66-A1C3-64D21151426E}" type="slidenum">
              <a:rPr lang="es-PE"/>
              <a:pPr>
                <a:defRPr/>
              </a:pPr>
              <a:t>‹Nº›</a:t>
            </a:fld>
            <a:endParaRPr lang="es-PE" dirty="0"/>
          </a:p>
        </p:txBody>
      </p:sp>
      <p:sp>
        <p:nvSpPr>
          <p:cNvPr id="9" name="13 Marcador de pie de página"/>
          <p:cNvSpPr>
            <a:spLocks noGrp="1"/>
          </p:cNvSpPr>
          <p:nvPr>
            <p:ph type="ftr" sz="quarter" idx="12"/>
          </p:nvPr>
        </p:nvSpPr>
        <p:spPr/>
        <p:txBody>
          <a:bodyPr rtlCol="0"/>
          <a:lstStyle>
            <a:lvl1pPr>
              <a:defRPr/>
            </a:lvl1pPr>
          </a:lstStyle>
          <a:p>
            <a:pPr>
              <a:defRPr/>
            </a:pPr>
            <a:endParaRPr lang="es-P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7F44C223-EF67-4FF0-9C01-9DDE6D875776}" type="datetimeFigureOut">
              <a:rPr lang="es-PE"/>
              <a:pPr>
                <a:defRPr/>
              </a:pPr>
              <a:t>29/07/2011</a:t>
            </a:fld>
            <a:endParaRPr lang="es-PE" dirty="0"/>
          </a:p>
        </p:txBody>
      </p:sp>
      <p:sp>
        <p:nvSpPr>
          <p:cNvPr id="4" name="2 Marcador de pie de página"/>
          <p:cNvSpPr>
            <a:spLocks noGrp="1"/>
          </p:cNvSpPr>
          <p:nvPr>
            <p:ph type="ftr" sz="quarter" idx="11"/>
          </p:nvPr>
        </p:nvSpPr>
        <p:spPr/>
        <p:txBody>
          <a:bodyPr/>
          <a:lstStyle>
            <a:lvl1pPr>
              <a:defRPr/>
            </a:lvl1pPr>
          </a:lstStyle>
          <a:p>
            <a:pPr>
              <a:defRPr/>
            </a:pPr>
            <a:endParaRPr lang="es-PE" dirty="0"/>
          </a:p>
        </p:txBody>
      </p:sp>
      <p:sp>
        <p:nvSpPr>
          <p:cNvPr id="5" name="22 Marcador de número de diapositiva"/>
          <p:cNvSpPr>
            <a:spLocks noGrp="1"/>
          </p:cNvSpPr>
          <p:nvPr>
            <p:ph type="sldNum" sz="quarter" idx="12"/>
          </p:nvPr>
        </p:nvSpPr>
        <p:spPr/>
        <p:txBody>
          <a:bodyPr/>
          <a:lstStyle>
            <a:lvl1pPr>
              <a:defRPr/>
            </a:lvl1pPr>
          </a:lstStyle>
          <a:p>
            <a:pPr>
              <a:defRPr/>
            </a:pPr>
            <a:fld id="{7CD4BCD2-235F-4F44-A91E-49A66485E625}" type="slidenum">
              <a:rPr lang="es-PE"/>
              <a:pPr>
                <a:defRPr/>
              </a:pPr>
              <a:t>‹Nº›</a:t>
            </a:fld>
            <a:endParaRPr lang="es-P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BEBB04FA-6341-4C3D-9468-4B2E42AA7537}" type="datetimeFigureOut">
              <a:rPr lang="es-PE"/>
              <a:pPr>
                <a:defRPr/>
              </a:pPr>
              <a:t>29/07/2011</a:t>
            </a:fld>
            <a:endParaRPr lang="es-PE" dirty="0"/>
          </a:p>
        </p:txBody>
      </p:sp>
      <p:sp>
        <p:nvSpPr>
          <p:cNvPr id="3" name="2 Marcador de pie de página"/>
          <p:cNvSpPr>
            <a:spLocks noGrp="1"/>
          </p:cNvSpPr>
          <p:nvPr>
            <p:ph type="ftr" sz="quarter" idx="11"/>
          </p:nvPr>
        </p:nvSpPr>
        <p:spPr/>
        <p:txBody>
          <a:bodyPr/>
          <a:lstStyle>
            <a:lvl1pPr>
              <a:defRPr/>
            </a:lvl1pPr>
          </a:lstStyle>
          <a:p>
            <a:pPr>
              <a:defRPr/>
            </a:pPr>
            <a:endParaRPr lang="es-PE" dirty="0"/>
          </a:p>
        </p:txBody>
      </p:sp>
      <p:sp>
        <p:nvSpPr>
          <p:cNvPr id="4" name="3 Marcador de número de diapositiva"/>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688D0B5B-1AA7-42F0-AA45-2AC81D57DCDF}" type="slidenum">
              <a:rPr lang="es-PE"/>
              <a:pPr>
                <a:defRPr/>
              </a:pPr>
              <a:t>‹Nº›</a:t>
            </a:fld>
            <a:endParaRPr lang="es-PE" dirty="0"/>
          </a:p>
        </p:txBody>
      </p:sp>
      <p:graphicFrame>
        <p:nvGraphicFramePr>
          <p:cNvPr id="36865" name="Object 1"/>
          <p:cNvGraphicFramePr>
            <a:graphicFrameLocks noChangeAspect="1"/>
          </p:cNvGraphicFramePr>
          <p:nvPr/>
        </p:nvGraphicFramePr>
        <p:xfrm>
          <a:off x="428625" y="6000750"/>
          <a:ext cx="1785938" cy="708025"/>
        </p:xfrm>
        <a:graphic>
          <a:graphicData uri="http://schemas.openxmlformats.org/presentationml/2006/ole">
            <p:oleObj spid="_x0000_s36865" r:id="rId3" imgW="9586440" imgH="3804480" progId="">
              <p:embed/>
            </p:oleObj>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F2A6ACFE-AE25-480F-9DEB-D2045D26B0B3}" type="datetimeFigureOut">
              <a:rPr lang="es-PE"/>
              <a:pPr>
                <a:defRPr/>
              </a:pPr>
              <a:t>29/07/2011</a:t>
            </a:fld>
            <a:endParaRPr lang="es-PE" dirty="0"/>
          </a:p>
        </p:txBody>
      </p:sp>
      <p:sp>
        <p:nvSpPr>
          <p:cNvPr id="6" name="2 Marcador de pie de página"/>
          <p:cNvSpPr>
            <a:spLocks noGrp="1"/>
          </p:cNvSpPr>
          <p:nvPr>
            <p:ph type="ftr" sz="quarter" idx="11"/>
          </p:nvPr>
        </p:nvSpPr>
        <p:spPr/>
        <p:txBody>
          <a:bodyPr/>
          <a:lstStyle>
            <a:lvl1pPr>
              <a:defRPr/>
            </a:lvl1pPr>
          </a:lstStyle>
          <a:p>
            <a:pPr>
              <a:defRPr/>
            </a:pPr>
            <a:endParaRPr lang="es-PE" dirty="0"/>
          </a:p>
        </p:txBody>
      </p:sp>
      <p:sp>
        <p:nvSpPr>
          <p:cNvPr id="7" name="22 Marcador de número de diapositiva"/>
          <p:cNvSpPr>
            <a:spLocks noGrp="1"/>
          </p:cNvSpPr>
          <p:nvPr>
            <p:ph type="sldNum" sz="quarter" idx="12"/>
          </p:nvPr>
        </p:nvSpPr>
        <p:spPr/>
        <p:txBody>
          <a:bodyPr/>
          <a:lstStyle>
            <a:lvl1pPr>
              <a:defRPr/>
            </a:lvl1pPr>
          </a:lstStyle>
          <a:p>
            <a:pPr>
              <a:defRPr/>
            </a:pPr>
            <a:fld id="{65CCE383-FC53-468A-B9D3-DDDA2005892D}" type="slidenum">
              <a:rPr lang="es-PE"/>
              <a:pPr>
                <a:defRPr/>
              </a:pPr>
              <a:t>‹Nº›</a:t>
            </a:fld>
            <a:endParaRPr lang="es-P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CB2C54DD-A44A-46C8-939F-4DD3A0DD2F60}" type="datetimeFigureOut">
              <a:rPr lang="es-PE"/>
              <a:pPr>
                <a:defRPr/>
              </a:pPr>
              <a:t>29/07/2011</a:t>
            </a:fld>
            <a:endParaRPr lang="es-PE" dirty="0"/>
          </a:p>
        </p:txBody>
      </p:sp>
      <p:sp>
        <p:nvSpPr>
          <p:cNvPr id="5" name="2 Marcador de pie de página"/>
          <p:cNvSpPr>
            <a:spLocks noGrp="1"/>
          </p:cNvSpPr>
          <p:nvPr>
            <p:ph type="ftr" sz="quarter" idx="11"/>
          </p:nvPr>
        </p:nvSpPr>
        <p:spPr/>
        <p:txBody>
          <a:bodyPr/>
          <a:lstStyle>
            <a:lvl1pPr>
              <a:defRPr/>
            </a:lvl1pPr>
          </a:lstStyle>
          <a:p>
            <a:pPr>
              <a:defRPr/>
            </a:pPr>
            <a:endParaRPr lang="es-PE" dirty="0"/>
          </a:p>
        </p:txBody>
      </p:sp>
      <p:sp>
        <p:nvSpPr>
          <p:cNvPr id="6" name="22 Marcador de número de diapositiva"/>
          <p:cNvSpPr>
            <a:spLocks noGrp="1"/>
          </p:cNvSpPr>
          <p:nvPr>
            <p:ph type="sldNum" sz="quarter" idx="12"/>
          </p:nvPr>
        </p:nvSpPr>
        <p:spPr/>
        <p:txBody>
          <a:bodyPr/>
          <a:lstStyle>
            <a:lvl1pPr>
              <a:defRPr/>
            </a:lvl1pPr>
          </a:lstStyle>
          <a:p>
            <a:pPr>
              <a:defRPr/>
            </a:pPr>
            <a:fld id="{0237FE62-6BA9-4E4B-9215-E22B069AF0FB}" type="slidenum">
              <a:rPr lang="es-PE"/>
              <a:pPr>
                <a:defRPr/>
              </a:pPr>
              <a:t>‹Nº›</a:t>
            </a:fld>
            <a:endParaRPr lang="es-P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81DF6257-9988-4F54-A6C9-45B7E4250C98}" type="datetimeFigureOut">
              <a:rPr lang="es-PE"/>
              <a:pPr>
                <a:defRPr/>
              </a:pPr>
              <a:t>29/07/2011</a:t>
            </a:fld>
            <a:endParaRPr lang="es-PE" dirty="0"/>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s-PE" dirty="0"/>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Rectángulo"/>
          <p:cNvSpPr/>
          <p:nvPr/>
        </p:nvSpPr>
        <p:spPr>
          <a:xfrm>
            <a:off x="0" y="98107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8 Rectángulo"/>
          <p:cNvSpPr/>
          <p:nvPr/>
        </p:nvSpPr>
        <p:spPr>
          <a:xfrm>
            <a:off x="590550" y="98107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13E30B72-F260-4B49-904D-808040F59703}" type="slidenum">
              <a:rPr lang="es-PE"/>
              <a:pPr>
                <a:defRPr/>
              </a:pPr>
              <a:t>‹Nº›</a:t>
            </a:fld>
            <a:endParaRPr lang="es-PE" dirty="0"/>
          </a:p>
        </p:txBody>
      </p:sp>
      <p:graphicFrame>
        <p:nvGraphicFramePr>
          <p:cNvPr id="44033" name="Object 1"/>
          <p:cNvGraphicFramePr>
            <a:graphicFrameLocks noChangeAspect="1"/>
          </p:cNvGraphicFramePr>
          <p:nvPr/>
        </p:nvGraphicFramePr>
        <p:xfrm>
          <a:off x="428596" y="6000768"/>
          <a:ext cx="1785920" cy="708594"/>
        </p:xfrm>
        <a:graphic>
          <a:graphicData uri="http://schemas.openxmlformats.org/presentationml/2006/ole">
            <p:oleObj spid="_x0000_s44033" r:id="rId12" imgW="9586440" imgH="3804480" progId="">
              <p:embed/>
            </p:oleObj>
          </a:graphicData>
        </a:graphic>
      </p:graphicFrame>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0" r:id="rId6"/>
    <p:sldLayoutId id="2147483676" r:id="rId7"/>
    <p:sldLayoutId id="2147483669" r:id="rId8"/>
    <p:sldLayoutId id="2147483668" r:id="rId9"/>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alibri" pitchFamily="34" charset="0"/>
        </a:defRPr>
      </a:lvl2pPr>
      <a:lvl3pPr algn="l" rtl="0" fontAlgn="base">
        <a:spcBef>
          <a:spcPct val="0"/>
        </a:spcBef>
        <a:spcAft>
          <a:spcPct val="0"/>
        </a:spcAft>
        <a:defRPr sz="4400">
          <a:solidFill>
            <a:schemeClr val="tx2"/>
          </a:solidFill>
          <a:latin typeface="Calibri" pitchFamily="34" charset="0"/>
        </a:defRPr>
      </a:lvl3pPr>
      <a:lvl4pPr algn="l" rtl="0" fontAlgn="base">
        <a:spcBef>
          <a:spcPct val="0"/>
        </a:spcBef>
        <a:spcAft>
          <a:spcPct val="0"/>
        </a:spcAft>
        <a:defRPr sz="4400">
          <a:solidFill>
            <a:schemeClr val="tx2"/>
          </a:solidFill>
          <a:latin typeface="Calibri" pitchFamily="34" charset="0"/>
        </a:defRPr>
      </a:lvl4pPr>
      <a:lvl5pPr algn="l" rtl="0" fontAlgn="base">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4.bin"/><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0" y="2571744"/>
            <a:ext cx="9180513" cy="144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13" name="TextBox 12"/>
          <p:cNvSpPr txBox="1"/>
          <p:nvPr/>
        </p:nvSpPr>
        <p:spPr>
          <a:xfrm>
            <a:off x="3357554" y="6286520"/>
            <a:ext cx="4786346" cy="338554"/>
          </a:xfrm>
          <a:prstGeom prst="rect">
            <a:avLst/>
          </a:prstGeom>
          <a:noFill/>
        </p:spPr>
        <p:txBody>
          <a:bodyPr wrap="square">
            <a:spAutoFit/>
          </a:bodyPr>
          <a:lstStyle/>
          <a:p>
            <a:pPr algn="ctr">
              <a:defRPr/>
            </a:pPr>
            <a:r>
              <a:rPr lang="es-PE" sz="1600" b="1" dirty="0" smtClean="0"/>
              <a:t>Oficina Regional Sudamericana de la OACI</a:t>
            </a:r>
            <a:endParaRPr lang="es-PE" sz="1600" b="1"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dirty="0"/>
          </a:p>
        </p:txBody>
      </p:sp>
      <p:graphicFrame>
        <p:nvGraphicFramePr>
          <p:cNvPr id="30721" name="Object 1"/>
          <p:cNvGraphicFramePr>
            <a:graphicFrameLocks noChangeAspect="1"/>
          </p:cNvGraphicFramePr>
          <p:nvPr/>
        </p:nvGraphicFramePr>
        <p:xfrm>
          <a:off x="2571736" y="357181"/>
          <a:ext cx="5400675" cy="2000249"/>
        </p:xfrm>
        <a:graphic>
          <a:graphicData uri="http://schemas.openxmlformats.org/presentationml/2006/ole">
            <p:oleObj spid="_x0000_s30721" r:id="rId4" imgW="9586440" imgH="3804480" progId="">
              <p:embed/>
            </p:oleObj>
          </a:graphicData>
        </a:graphic>
      </p:graphicFrame>
      <p:sp>
        <p:nvSpPr>
          <p:cNvPr id="19" name="TextBox 18"/>
          <p:cNvSpPr txBox="1"/>
          <p:nvPr/>
        </p:nvSpPr>
        <p:spPr>
          <a:xfrm>
            <a:off x="1785918" y="3143248"/>
            <a:ext cx="6929486" cy="1631216"/>
          </a:xfrm>
          <a:prstGeom prst="rect">
            <a:avLst/>
          </a:prstGeom>
          <a:noFill/>
        </p:spPr>
        <p:txBody>
          <a:bodyPr wrap="square" rtlCol="0">
            <a:spAutoFit/>
          </a:bodyPr>
          <a:lstStyle/>
          <a:p>
            <a:pPr algn="ctr"/>
            <a:r>
              <a:rPr lang="es-ES_tradnl" sz="2000" b="1" dirty="0" smtClean="0">
                <a:solidFill>
                  <a:schemeClr val="bg1"/>
                </a:solidFill>
              </a:rPr>
              <a:t>Curso sobre el Programa de intercambio de datos de inspecciones de seguridad en rampa (IDISR)</a:t>
            </a:r>
          </a:p>
          <a:p>
            <a:pPr algn="ctr"/>
            <a:endParaRPr lang="es-ES_tradnl" sz="2000" b="1" dirty="0" smtClean="0">
              <a:solidFill>
                <a:schemeClr val="bg1"/>
              </a:solidFill>
            </a:endParaRPr>
          </a:p>
          <a:p>
            <a:pPr algn="ctr"/>
            <a:r>
              <a:rPr lang="es-ES_tradnl" sz="2000" b="1" dirty="0" smtClean="0">
                <a:solidFill>
                  <a:schemeClr val="bg1"/>
                </a:solidFill>
                <a:latin typeface="Arial" pitchFamily="34" charset="0"/>
                <a:cs typeface="Arial" pitchFamily="34" charset="0"/>
              </a:rPr>
              <a:t>M</a:t>
            </a:r>
            <a:r>
              <a:rPr lang="es-PE" sz="2000" b="1" dirty="0" smtClean="0">
                <a:solidFill>
                  <a:srgbClr val="000000"/>
                </a:solidFill>
                <a:latin typeface="Arial" pitchFamily="34" charset="0"/>
                <a:cs typeface="Arial" pitchFamily="34" charset="0"/>
              </a:rPr>
              <a:t>ó</a:t>
            </a:r>
            <a:r>
              <a:rPr lang="es-ES_tradnl" sz="2000" b="1" dirty="0" smtClean="0">
                <a:solidFill>
                  <a:schemeClr val="bg1"/>
                </a:solidFill>
                <a:latin typeface="Arial" pitchFamily="34" charset="0"/>
                <a:cs typeface="Arial" pitchFamily="34" charset="0"/>
              </a:rPr>
              <a:t>dulo</a:t>
            </a:r>
            <a:r>
              <a:rPr lang="es-ES_tradnl" sz="2000" b="1" dirty="0" smtClean="0">
                <a:solidFill>
                  <a:schemeClr val="bg1"/>
                </a:solidFill>
              </a:rPr>
              <a:t> 2 – Antecedentes del Programa IDISR</a:t>
            </a:r>
            <a:r>
              <a:rPr lang="es-MX" sz="2000" b="1" dirty="0" smtClean="0">
                <a:solidFill>
                  <a:schemeClr val="bg1">
                    <a:lumMod val="65000"/>
                    <a:lumOff val="35000"/>
                  </a:schemeClr>
                </a:solidFill>
              </a:rPr>
              <a:t/>
            </a:r>
            <a:br>
              <a:rPr lang="es-MX" sz="2000" b="1" dirty="0" smtClean="0">
                <a:solidFill>
                  <a:schemeClr val="bg1">
                    <a:lumMod val="65000"/>
                    <a:lumOff val="35000"/>
                  </a:schemeClr>
                </a:solidFill>
              </a:rPr>
            </a:br>
            <a:endParaRPr lang="en-US" sz="2000" b="1" dirty="0">
              <a:solidFill>
                <a:schemeClr val="accent1">
                  <a:lumMod val="75000"/>
                </a:schemeClr>
              </a:solidFill>
            </a:endParaRPr>
          </a:p>
        </p:txBody>
      </p:sp>
      <p:pic>
        <p:nvPicPr>
          <p:cNvPr id="21" name="Picture 26" descr="pilote_et_chef_de_cabine_a_la_descente_avion_roissy"/>
          <p:cNvPicPr>
            <a:picLocks noChangeAspect="1" noChangeArrowheads="1"/>
          </p:cNvPicPr>
          <p:nvPr/>
        </p:nvPicPr>
        <p:blipFill>
          <a:blip r:embed="rId5" cstate="print"/>
          <a:srcRect b="4144"/>
          <a:stretch>
            <a:fillRect/>
          </a:stretch>
        </p:blipFill>
        <p:spPr bwMode="auto">
          <a:xfrm>
            <a:off x="142844" y="1357298"/>
            <a:ext cx="1500198" cy="1076033"/>
          </a:xfrm>
          <a:prstGeom prst="rect">
            <a:avLst/>
          </a:prstGeom>
          <a:ln>
            <a:noFill/>
          </a:ln>
          <a:effectLst>
            <a:outerShdw blurRad="292100" dist="139700" dir="2700000" algn="tl" rotWithShape="0">
              <a:srgbClr val="333333">
                <a:alpha val="65000"/>
              </a:srgbClr>
            </a:outerShdw>
          </a:effectLst>
        </p:spPr>
      </p:pic>
      <p:pic>
        <p:nvPicPr>
          <p:cNvPr id="22" name="Picture 4" descr="Boeing 747-422 aircraft picture"/>
          <p:cNvPicPr>
            <a:picLocks noChangeAspect="1" noChangeArrowheads="1"/>
          </p:cNvPicPr>
          <p:nvPr/>
        </p:nvPicPr>
        <p:blipFill>
          <a:blip r:embed="rId6" cstate="print"/>
          <a:srcRect/>
          <a:stretch>
            <a:fillRect/>
          </a:stretch>
        </p:blipFill>
        <p:spPr bwMode="auto">
          <a:xfrm>
            <a:off x="142844" y="142852"/>
            <a:ext cx="1428760" cy="1073150"/>
          </a:xfrm>
          <a:prstGeom prst="rect">
            <a:avLst/>
          </a:prstGeom>
          <a:ln>
            <a:noFill/>
          </a:ln>
          <a:effectLst>
            <a:outerShdw blurRad="292100" dist="139700" dir="2700000" algn="tl" rotWithShape="0">
              <a:srgbClr val="333333">
                <a:alpha val="65000"/>
              </a:srgbClr>
            </a:outerShdw>
          </a:effectLst>
        </p:spPr>
      </p:pic>
      <p:pic>
        <p:nvPicPr>
          <p:cNvPr id="24" name="Picture 25"/>
          <p:cNvPicPr>
            <a:picLocks noChangeAspect="1" noChangeArrowheads="1"/>
          </p:cNvPicPr>
          <p:nvPr/>
        </p:nvPicPr>
        <p:blipFill>
          <a:blip r:embed="rId7" cstate="print">
            <a:lum bright="18000" contrast="6000"/>
          </a:blip>
          <a:srcRect/>
          <a:stretch>
            <a:fillRect/>
          </a:stretch>
        </p:blipFill>
        <p:spPr bwMode="auto">
          <a:xfrm>
            <a:off x="142844" y="2571744"/>
            <a:ext cx="1500198" cy="928694"/>
          </a:xfrm>
          <a:prstGeom prst="rect">
            <a:avLst/>
          </a:prstGeom>
          <a:ln>
            <a:noFill/>
          </a:ln>
          <a:effectLst>
            <a:outerShdw blurRad="292100" dist="139700" dir="2700000" algn="tl" rotWithShape="0">
              <a:srgbClr val="333333">
                <a:alpha val="65000"/>
              </a:srgbClr>
            </a:outerShdw>
          </a:effectLst>
        </p:spPr>
      </p:pic>
      <p:pic>
        <p:nvPicPr>
          <p:cNvPr id="25" name="Picture 36"/>
          <p:cNvPicPr>
            <a:picLocks noChangeAspect="1" noChangeArrowheads="1"/>
          </p:cNvPicPr>
          <p:nvPr/>
        </p:nvPicPr>
        <p:blipFill>
          <a:blip r:embed="rId8" cstate="print"/>
          <a:srcRect/>
          <a:stretch>
            <a:fillRect/>
          </a:stretch>
        </p:blipFill>
        <p:spPr bwMode="auto">
          <a:xfrm>
            <a:off x="142844" y="3643314"/>
            <a:ext cx="1500198" cy="1066800"/>
          </a:xfrm>
          <a:prstGeom prst="rect">
            <a:avLst/>
          </a:prstGeom>
          <a:ln>
            <a:noFill/>
          </a:ln>
          <a:effectLst>
            <a:outerShdw blurRad="292100" dist="139700" dir="2700000" algn="tl" rotWithShape="0">
              <a:srgbClr val="333333">
                <a:alpha val="65000"/>
              </a:srgbClr>
            </a:outerShdw>
          </a:effectLst>
        </p:spPr>
      </p:pic>
      <p:pic>
        <p:nvPicPr>
          <p:cNvPr id="26" name="Picture 21" descr="DSC00263"/>
          <p:cNvPicPr>
            <a:picLocks noChangeAspect="1" noChangeArrowheads="1"/>
          </p:cNvPicPr>
          <p:nvPr/>
        </p:nvPicPr>
        <p:blipFill>
          <a:blip r:embed="rId9" cstate="print"/>
          <a:srcRect/>
          <a:stretch>
            <a:fillRect/>
          </a:stretch>
        </p:blipFill>
        <p:spPr bwMode="auto">
          <a:xfrm>
            <a:off x="142844" y="4857760"/>
            <a:ext cx="1500198" cy="1066800"/>
          </a:xfrm>
          <a:prstGeom prst="rect">
            <a:avLst/>
          </a:prstGeom>
          <a:ln>
            <a:noFill/>
          </a:ln>
          <a:effectLst>
            <a:outerShdw blurRad="292100" dist="139700" dir="2700000" algn="tl" rotWithShape="0">
              <a:srgbClr val="333333">
                <a:alpha val="65000"/>
              </a:srgbClr>
            </a:outerShdw>
          </a:effectLst>
        </p:spPr>
      </p:pic>
      <p:sp>
        <p:nvSpPr>
          <p:cNvPr id="12" name="TextBox 12"/>
          <p:cNvSpPr txBox="1"/>
          <p:nvPr/>
        </p:nvSpPr>
        <p:spPr>
          <a:xfrm>
            <a:off x="0" y="6201811"/>
            <a:ext cx="2214546" cy="584775"/>
          </a:xfrm>
          <a:prstGeom prst="rect">
            <a:avLst/>
          </a:prstGeom>
          <a:noFill/>
        </p:spPr>
        <p:txBody>
          <a:bodyPr wrap="square">
            <a:spAutoFit/>
          </a:bodyPr>
          <a:lstStyle/>
          <a:p>
            <a:pPr algn="ctr">
              <a:defRPr/>
            </a:pPr>
            <a:r>
              <a:rPr lang="es-PE" sz="1600" b="1" dirty="0" smtClean="0">
                <a:solidFill>
                  <a:schemeClr val="bg1"/>
                </a:solidFill>
              </a:rPr>
              <a:t>01 al 05 de agosto 2011</a:t>
            </a:r>
            <a:endParaRPr lang="es-PE" sz="1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bwMode="auto">
          <a:xfrm>
            <a:off x="611188" y="1643050"/>
            <a:ext cx="7993062" cy="4105275"/>
          </a:xfrm>
          <a:prstGeom prst="rect">
            <a:avLst/>
          </a:prstGeom>
          <a:noFill/>
          <a:ln>
            <a:solidFill>
              <a:schemeClr val="bg1"/>
            </a:solidFill>
            <a:miter lim="800000"/>
            <a:headEnd/>
            <a:tailEnd/>
          </a:ln>
        </p:spPr>
        <p:txBody>
          <a:bodyPr/>
          <a:lstStyle/>
          <a:p>
            <a:pPr marL="0" indent="0" algn="just" eaLnBrk="1" hangingPunct="1">
              <a:buFont typeface="Wingdings" pitchFamily="2" charset="2"/>
              <a:buNone/>
            </a:pPr>
            <a:r>
              <a:rPr lang="es-MX" sz="2600" dirty="0" smtClean="0">
                <a:latin typeface="Arial" pitchFamily="34" charset="0"/>
                <a:cs typeface="Arial" pitchFamily="34" charset="0"/>
              </a:rPr>
              <a:t>Por todo esto, la Asamblea de la OACI en su 35° sesión instó a los Estados contratantes a:</a:t>
            </a:r>
          </a:p>
          <a:p>
            <a:pPr marL="0" indent="0" algn="just" eaLnBrk="1" hangingPunct="1">
              <a:buFont typeface="Wingdings" pitchFamily="2" charset="2"/>
              <a:buNone/>
            </a:pPr>
            <a:endParaRPr lang="es-MX" sz="1200" dirty="0" smtClean="0">
              <a:latin typeface="Arial" pitchFamily="34" charset="0"/>
              <a:cs typeface="Arial" pitchFamily="34" charset="0"/>
            </a:endParaRPr>
          </a:p>
          <a:p>
            <a:pPr marL="717550" lvl="1" indent="-534988" algn="just" eaLnBrk="1" hangingPunct="1">
              <a:buFont typeface="Wingdings" pitchFamily="2" charset="2"/>
              <a:buChar char="ü"/>
            </a:pPr>
            <a:r>
              <a:rPr lang="es-MX" sz="2400" dirty="0" smtClean="0">
                <a:latin typeface="Arial" pitchFamily="34" charset="0"/>
                <a:cs typeface="Arial" pitchFamily="34" charset="0"/>
              </a:rPr>
              <a:t>intercambiar con otros Estados información crítica relativa a la seguridad operacional. </a:t>
            </a:r>
            <a:endParaRPr lang="en-US" sz="2400" dirty="0" smtClean="0">
              <a:latin typeface="Arial" pitchFamily="34" charset="0"/>
              <a:cs typeface="Arial" pitchFamily="34" charset="0"/>
            </a:endParaRPr>
          </a:p>
        </p:txBody>
      </p:sp>
      <p:sp>
        <p:nvSpPr>
          <p:cNvPr id="6" name="Title 1"/>
          <p:cNvSpPr txBox="1">
            <a:spLocks/>
          </p:cNvSpPr>
          <p:nvPr/>
        </p:nvSpPr>
        <p:spPr bwMode="auto">
          <a:xfrm>
            <a:off x="451048" y="228600"/>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Antecedentes (Cont.)</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type="body" idx="4294967295"/>
          </p:nvPr>
        </p:nvSpPr>
        <p:spPr bwMode="auto">
          <a:xfrm>
            <a:off x="611188" y="1700213"/>
            <a:ext cx="7921625" cy="4105275"/>
          </a:xfrm>
          <a:prstGeom prst="rect">
            <a:avLst/>
          </a:prstGeom>
          <a:noFill/>
          <a:ln>
            <a:solidFill>
              <a:schemeClr val="bg1"/>
            </a:solidFill>
            <a:miter lim="800000"/>
            <a:headEnd/>
            <a:tailEnd/>
          </a:ln>
        </p:spPr>
        <p:txBody>
          <a:bodyPr/>
          <a:lstStyle/>
          <a:p>
            <a:pPr marL="0" indent="0" algn="just" eaLnBrk="1" hangingPunct="1">
              <a:buFontTx/>
              <a:buNone/>
            </a:pPr>
            <a:r>
              <a:rPr lang="es-MX" sz="2200" dirty="0" smtClean="0">
                <a:latin typeface="Arial" pitchFamily="34" charset="0"/>
                <a:cs typeface="Arial" pitchFamily="34" charset="0"/>
              </a:rPr>
              <a:t>Por su parte, la Décima Segunda Reunión de la Junta General del SRVSOP, (Fortaleza, Brasil, 09-08-2005) promovió la Conclusión JG 12/09, en la que se encomienda al Comité Técnico:</a:t>
            </a:r>
          </a:p>
          <a:p>
            <a:pPr marL="0" indent="0" algn="just" eaLnBrk="1" hangingPunct="1">
              <a:buFont typeface="Wingdings" pitchFamily="2" charset="2"/>
              <a:buNone/>
            </a:pPr>
            <a:endParaRPr lang="es-MX" sz="1200" dirty="0" smtClean="0">
              <a:latin typeface="Arial" pitchFamily="34" charset="0"/>
              <a:cs typeface="Arial" pitchFamily="34" charset="0"/>
            </a:endParaRPr>
          </a:p>
          <a:p>
            <a:pPr marL="717550" lvl="1" indent="-534988" algn="just" eaLnBrk="1" hangingPunct="1">
              <a:buFont typeface="Wingdings" pitchFamily="2" charset="2"/>
              <a:buChar char="ü"/>
            </a:pPr>
            <a:r>
              <a:rPr lang="es-MX" sz="2400" dirty="0" smtClean="0">
                <a:latin typeface="Arial" pitchFamily="34" charset="0"/>
                <a:cs typeface="Arial" pitchFamily="34" charset="0"/>
              </a:rPr>
              <a:t>se elabore una propuesta para la implantación de un  programa de  intercambio de datos de inspecciones de seguridad en rampa;</a:t>
            </a:r>
            <a:r>
              <a:rPr lang="es-MX" sz="2400" i="1" dirty="0" smtClean="0">
                <a:latin typeface="Arial" pitchFamily="34" charset="0"/>
                <a:cs typeface="Arial" pitchFamily="34" charset="0"/>
              </a:rPr>
              <a:t> </a:t>
            </a:r>
            <a:r>
              <a:rPr lang="es-MX" sz="2400" dirty="0" smtClean="0">
                <a:latin typeface="Arial" pitchFamily="34" charset="0"/>
                <a:cs typeface="Arial" pitchFamily="34" charset="0"/>
              </a:rPr>
              <a:t>y</a:t>
            </a:r>
          </a:p>
          <a:p>
            <a:pPr marL="0" indent="0" algn="just" eaLnBrk="1" hangingPunct="1">
              <a:buFont typeface="Wingdings" pitchFamily="2" charset="2"/>
              <a:buNone/>
            </a:pPr>
            <a:endParaRPr lang="es-MX" sz="1200" dirty="0" smtClean="0">
              <a:latin typeface="Arial" pitchFamily="34" charset="0"/>
              <a:cs typeface="Arial" pitchFamily="34" charset="0"/>
            </a:endParaRPr>
          </a:p>
          <a:p>
            <a:pPr marL="717550" lvl="1" indent="-534988" algn="just" eaLnBrk="1" hangingPunct="1">
              <a:buFont typeface="Wingdings" pitchFamily="2" charset="2"/>
              <a:buChar char="ü"/>
            </a:pPr>
            <a:r>
              <a:rPr lang="es-MX" sz="2400" dirty="0" smtClean="0">
                <a:latin typeface="Arial" pitchFamily="34" charset="0"/>
                <a:cs typeface="Arial" pitchFamily="34" charset="0"/>
              </a:rPr>
              <a:t>que la propuesta sea desarrollada en el año 2006.</a:t>
            </a:r>
            <a:endParaRPr lang="en-US" sz="2400" i="1" dirty="0" smtClean="0">
              <a:latin typeface="Arial" pitchFamily="34" charset="0"/>
              <a:cs typeface="Arial" pitchFamily="34" charset="0"/>
            </a:endParaRPr>
          </a:p>
        </p:txBody>
      </p:sp>
      <p:sp>
        <p:nvSpPr>
          <p:cNvPr id="6" name="Title 1"/>
          <p:cNvSpPr txBox="1">
            <a:spLocks/>
          </p:cNvSpPr>
          <p:nvPr/>
        </p:nvSpPr>
        <p:spPr bwMode="auto">
          <a:xfrm>
            <a:off x="451048" y="228600"/>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Antecedentes (Cont.)</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body" idx="4294967295"/>
          </p:nvPr>
        </p:nvSpPr>
        <p:spPr bwMode="auto">
          <a:xfrm>
            <a:off x="611188" y="1500174"/>
            <a:ext cx="7993062" cy="4321175"/>
          </a:xfrm>
          <a:prstGeom prst="rect">
            <a:avLst/>
          </a:prstGeom>
          <a:noFill/>
          <a:ln>
            <a:solidFill>
              <a:schemeClr val="bg1"/>
            </a:solidFill>
            <a:miter lim="800000"/>
            <a:headEnd/>
            <a:tailEnd/>
          </a:ln>
        </p:spPr>
        <p:txBody>
          <a:bodyPr/>
          <a:lstStyle/>
          <a:p>
            <a:pPr marL="0" indent="0" algn="just" eaLnBrk="1" hangingPunct="1">
              <a:buFontTx/>
              <a:buNone/>
            </a:pPr>
            <a:r>
              <a:rPr lang="es-MX" sz="2400" dirty="0" smtClean="0">
                <a:latin typeface="Arial" pitchFamily="34" charset="0"/>
                <a:cs typeface="Arial" pitchFamily="34" charset="0"/>
              </a:rPr>
              <a:t>Así mismo, los  Directores Generales de Aviación Civil, en la conferencia de Directores, (Montreal, 03/2006) se comprometieron a reforzar el marco de seguridad operacional de la aviación mundial mediante:</a:t>
            </a:r>
            <a:r>
              <a:rPr lang="es-MX" sz="2800" dirty="0" smtClean="0">
                <a:latin typeface="Arial" pitchFamily="34" charset="0"/>
                <a:cs typeface="Arial" pitchFamily="34" charset="0"/>
              </a:rPr>
              <a:t> </a:t>
            </a:r>
          </a:p>
          <a:p>
            <a:pPr marL="0" indent="0" algn="just" eaLnBrk="1" hangingPunct="1">
              <a:buFontTx/>
              <a:buNone/>
            </a:pPr>
            <a:endParaRPr lang="es-MX" sz="1200" dirty="0" smtClean="0">
              <a:latin typeface="Arial" pitchFamily="34" charset="0"/>
              <a:cs typeface="Arial" pitchFamily="34" charset="0"/>
            </a:endParaRPr>
          </a:p>
          <a:p>
            <a:pPr marL="717550" lvl="1" indent="-534988" algn="just" eaLnBrk="1" hangingPunct="1">
              <a:buFont typeface="Wingdings" pitchFamily="2" charset="2"/>
              <a:buChar char="ü"/>
            </a:pPr>
            <a:r>
              <a:rPr lang="es-MX" sz="2400" dirty="0" smtClean="0">
                <a:latin typeface="Arial" pitchFamily="34" charset="0"/>
                <a:cs typeface="Arial" pitchFamily="34" charset="0"/>
              </a:rPr>
              <a:t>el intercambio de información relacionada  con la seguridad operacional entre los Estados, asegurándose que los explotadores extranjeros que operen en sus territorios, sean objeto de una vigilancia  adecuada por parte de sus propios Estados. </a:t>
            </a:r>
          </a:p>
          <a:p>
            <a:pPr marL="717550" lvl="1" indent="-534988" algn="just" eaLnBrk="1" hangingPunct="1">
              <a:lnSpc>
                <a:spcPct val="150000"/>
              </a:lnSpc>
              <a:buFont typeface="Wingdings" pitchFamily="2" charset="2"/>
              <a:buNone/>
            </a:pPr>
            <a:endParaRPr lang="en-US" sz="2200" dirty="0" smtClean="0"/>
          </a:p>
        </p:txBody>
      </p:sp>
      <p:sp>
        <p:nvSpPr>
          <p:cNvPr id="6" name="Title 1"/>
          <p:cNvSpPr txBox="1">
            <a:spLocks/>
          </p:cNvSpPr>
          <p:nvPr/>
        </p:nvSpPr>
        <p:spPr bwMode="auto">
          <a:xfrm>
            <a:off x="451048" y="228600"/>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Antecedentes (Cont.)</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body" idx="4294967295"/>
          </p:nvPr>
        </p:nvSpPr>
        <p:spPr bwMode="auto">
          <a:xfrm>
            <a:off x="539750" y="1571612"/>
            <a:ext cx="8064500" cy="3960813"/>
          </a:xfrm>
          <a:prstGeom prst="rect">
            <a:avLst/>
          </a:prstGeom>
          <a:noFill/>
          <a:ln>
            <a:solidFill>
              <a:schemeClr val="bg1"/>
            </a:solidFill>
            <a:miter lim="800000"/>
            <a:headEnd/>
            <a:tailEnd/>
          </a:ln>
        </p:spPr>
        <p:txBody>
          <a:bodyPr/>
          <a:lstStyle/>
          <a:p>
            <a:pPr marL="0" indent="0" algn="just" eaLnBrk="1" hangingPunct="1">
              <a:buFontTx/>
              <a:buNone/>
            </a:pPr>
            <a:r>
              <a:rPr lang="es-MX" sz="2600" dirty="0" smtClean="0">
                <a:latin typeface="Arial" pitchFamily="34" charset="0"/>
                <a:cs typeface="Arial" pitchFamily="34" charset="0"/>
              </a:rPr>
              <a:t>La Junta General del SRVSOP en su décimo quinta reunión, Panamá (10/11/2006), emitió la Conclusión JG15/11, en la que:</a:t>
            </a:r>
          </a:p>
          <a:p>
            <a:pPr marL="0" indent="0" algn="just" eaLnBrk="1" hangingPunct="1">
              <a:buFontTx/>
              <a:buNone/>
            </a:pPr>
            <a:endParaRPr lang="es-MX" sz="1200" dirty="0" smtClean="0">
              <a:latin typeface="Arial" pitchFamily="34" charset="0"/>
              <a:cs typeface="Arial" pitchFamily="34" charset="0"/>
            </a:endParaRPr>
          </a:p>
          <a:p>
            <a:pPr marL="717550" lvl="1" indent="-534988" algn="just" eaLnBrk="1" hangingPunct="1">
              <a:lnSpc>
                <a:spcPct val="130000"/>
              </a:lnSpc>
              <a:buFont typeface="Wingdings" pitchFamily="2" charset="2"/>
              <a:buChar char="ü"/>
            </a:pPr>
            <a:r>
              <a:rPr lang="es-MX" sz="2400" dirty="0" smtClean="0">
                <a:latin typeface="Arial" pitchFamily="34" charset="0"/>
                <a:cs typeface="Arial" pitchFamily="34" charset="0"/>
              </a:rPr>
              <a:t>se aprueba la implementación del Programa de intercambio de datos de inspecciones de seguridad en rampa para el año 2007.</a:t>
            </a:r>
            <a:endParaRPr lang="en-US" sz="2400" dirty="0" smtClean="0">
              <a:latin typeface="Arial" pitchFamily="34" charset="0"/>
              <a:cs typeface="Arial" pitchFamily="34" charset="0"/>
            </a:endParaRPr>
          </a:p>
        </p:txBody>
      </p:sp>
      <p:sp>
        <p:nvSpPr>
          <p:cNvPr id="6" name="Title 1"/>
          <p:cNvSpPr txBox="1">
            <a:spLocks/>
          </p:cNvSpPr>
          <p:nvPr/>
        </p:nvSpPr>
        <p:spPr bwMode="auto">
          <a:xfrm>
            <a:off x="451048" y="228600"/>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Antecedentes (Cont.)</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idx="1"/>
          </p:nvPr>
        </p:nvSpPr>
        <p:spPr bwMode="auto">
          <a:xfrm>
            <a:off x="611188" y="1844675"/>
            <a:ext cx="7993062" cy="3922713"/>
          </a:xfrm>
          <a:noFill/>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buFont typeface="Wingdings" pitchFamily="2" charset="2"/>
              <a:buNone/>
            </a:pPr>
            <a:r>
              <a:rPr lang="es-MX" sz="2800" dirty="0" smtClean="0">
                <a:latin typeface="Arial" pitchFamily="34" charset="0"/>
                <a:cs typeface="Arial" pitchFamily="34" charset="0"/>
              </a:rPr>
              <a:t>El marco legal para llevar a cabo las inspecciones de seguridad en rampa constituye:</a:t>
            </a:r>
          </a:p>
          <a:p>
            <a:pPr marL="0" indent="0" algn="just" eaLnBrk="1" hangingPunct="1">
              <a:buFont typeface="Wingdings" pitchFamily="2" charset="2"/>
              <a:buNone/>
            </a:pPr>
            <a:endParaRPr lang="es-MX" sz="2800" dirty="0" smtClean="0">
              <a:latin typeface="Arial" pitchFamily="34" charset="0"/>
              <a:cs typeface="Arial" pitchFamily="34" charset="0"/>
            </a:endParaRPr>
          </a:p>
          <a:p>
            <a:pPr marL="717550" lvl="1" indent="-534988" algn="just" eaLnBrk="1" hangingPunct="1">
              <a:buFont typeface="Wingdings" pitchFamily="2" charset="2"/>
              <a:buChar char="ü"/>
            </a:pPr>
            <a:r>
              <a:rPr lang="es-MX" dirty="0" smtClean="0">
                <a:latin typeface="Arial" pitchFamily="34" charset="0"/>
                <a:cs typeface="Arial" pitchFamily="34" charset="0"/>
              </a:rPr>
              <a:t>el  Artículo 16 del Convenio sobre Aviación Civil Internacional “Inspección de aeronaves” y la norma del Párrafo 4.2.2.2 del Anexo 6 Parte I.</a:t>
            </a:r>
            <a:endParaRPr lang="en-US" dirty="0" smtClean="0">
              <a:latin typeface="Arial" pitchFamily="34" charset="0"/>
              <a:cs typeface="Arial" pitchFamily="34" charset="0"/>
            </a:endParaRPr>
          </a:p>
        </p:txBody>
      </p:sp>
      <p:sp>
        <p:nvSpPr>
          <p:cNvPr id="6" name="Title 1"/>
          <p:cNvSpPr txBox="1">
            <a:spLocks/>
          </p:cNvSpPr>
          <p:nvPr/>
        </p:nvSpPr>
        <p:spPr bwMode="auto">
          <a:xfrm>
            <a:off x="451048" y="228600"/>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Marco legal</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body" idx="1"/>
          </p:nvPr>
        </p:nvSpPr>
        <p:spPr bwMode="auto">
          <a:xfrm>
            <a:off x="785786" y="1643050"/>
            <a:ext cx="7632700" cy="4105275"/>
          </a:xfrm>
          <a:no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es-MX" sz="2600" b="1" i="1" dirty="0" smtClean="0">
                <a:latin typeface="Arial" pitchFamily="34" charset="0"/>
                <a:cs typeface="Arial" pitchFamily="34" charset="0"/>
              </a:rPr>
              <a:t>Inspección de aeronaves:</a:t>
            </a:r>
          </a:p>
          <a:p>
            <a:pPr marL="0" indent="0" eaLnBrk="1" hangingPunct="1">
              <a:buFontTx/>
              <a:buNone/>
            </a:pPr>
            <a:endParaRPr lang="es-MX" sz="1200" i="1" dirty="0" smtClean="0">
              <a:latin typeface="Arial" pitchFamily="34" charset="0"/>
              <a:cs typeface="Arial" pitchFamily="34" charset="0"/>
            </a:endParaRPr>
          </a:p>
          <a:p>
            <a:pPr marL="0" indent="0" algn="just" eaLnBrk="1" hangingPunct="1">
              <a:buFontTx/>
              <a:buNone/>
            </a:pPr>
            <a:r>
              <a:rPr lang="es-MX" sz="2400" dirty="0" smtClean="0">
                <a:latin typeface="Arial" pitchFamily="34" charset="0"/>
                <a:cs typeface="Arial" pitchFamily="34" charset="0"/>
              </a:rPr>
              <a:t>“Las Autoridades competentes de cada uno de los Estados contratantes tendrán derecho a inspeccionar sin causar demoras innecesarias, las aeronaves de los demás Estados contratantes, a la llegada o a la salida, y a examinar los certificados y otros documentos prescritos por el presente Convenio”.</a:t>
            </a:r>
            <a:endParaRPr lang="en-US" sz="2400" dirty="0" smtClean="0">
              <a:latin typeface="Arial" pitchFamily="34" charset="0"/>
              <a:cs typeface="Arial" pitchFamily="34" charset="0"/>
            </a:endParaRPr>
          </a:p>
        </p:txBody>
      </p:sp>
      <p:sp>
        <p:nvSpPr>
          <p:cNvPr id="6" name="Title 1"/>
          <p:cNvSpPr txBox="1">
            <a:spLocks/>
          </p:cNvSpPr>
          <p:nvPr/>
        </p:nvSpPr>
        <p:spPr bwMode="auto">
          <a:xfrm>
            <a:off x="451048" y="228600"/>
            <a:ext cx="8153400" cy="6286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Artículo 16</a:t>
            </a:r>
            <a:r>
              <a:rPr kumimoji="0" lang="es-PE" sz="3200" b="1" i="1" u="none" strike="noStrike" kern="1200" cap="none" spc="0" normalizeH="0" noProof="0" dirty="0" smtClean="0">
                <a:ln>
                  <a:noFill/>
                </a:ln>
                <a:solidFill>
                  <a:schemeClr val="accent1">
                    <a:lumMod val="75000"/>
                  </a:schemeClr>
                </a:solidFill>
                <a:effectLst/>
                <a:uLnTx/>
                <a:uFillTx/>
                <a:latin typeface="Arial" pitchFamily="34" charset="0"/>
                <a:ea typeface="+mj-ea"/>
                <a:cs typeface="Arial" pitchFamily="34" charset="0"/>
              </a:rPr>
              <a:t> del Convenio de Chicago</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body" idx="1"/>
          </p:nvPr>
        </p:nvSpPr>
        <p:spPr bwMode="auto">
          <a:xfrm>
            <a:off x="785786" y="1643050"/>
            <a:ext cx="7632700" cy="4105275"/>
          </a:xfrm>
          <a:no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endParaRPr lang="es-MX" sz="1200" i="1" dirty="0" smtClean="0">
              <a:latin typeface="Arial" pitchFamily="34" charset="0"/>
              <a:cs typeface="Arial" pitchFamily="34" charset="0"/>
            </a:endParaRPr>
          </a:p>
          <a:p>
            <a:pPr marL="0" indent="0" algn="just" eaLnBrk="1" hangingPunct="1">
              <a:buFontTx/>
              <a:buNone/>
            </a:pPr>
            <a:r>
              <a:rPr lang="es-MX" sz="2400" dirty="0" smtClean="0">
                <a:latin typeface="Arial" pitchFamily="34" charset="0"/>
                <a:cs typeface="Arial" pitchFamily="34" charset="0"/>
              </a:rPr>
              <a:t>4.2.2.2  Los Estados establecerán </a:t>
            </a:r>
            <a:r>
              <a:rPr lang="es-MX" sz="2400" b="1" u="sng" dirty="0" smtClean="0">
                <a:latin typeface="Arial" pitchFamily="34" charset="0"/>
                <a:cs typeface="Arial" pitchFamily="34" charset="0"/>
              </a:rPr>
              <a:t>un programa</a:t>
            </a:r>
            <a:r>
              <a:rPr lang="es-MX" sz="2400" b="1" dirty="0" smtClean="0">
                <a:latin typeface="Arial" pitchFamily="34" charset="0"/>
                <a:cs typeface="Arial" pitchFamily="34" charset="0"/>
              </a:rPr>
              <a:t> </a:t>
            </a:r>
            <a:r>
              <a:rPr lang="es-MX" sz="2400" dirty="0" smtClean="0">
                <a:latin typeface="Arial" pitchFamily="34" charset="0"/>
                <a:cs typeface="Arial" pitchFamily="34" charset="0"/>
              </a:rPr>
              <a:t>con procedimientos para la supervisión de las operaciones realizadas en su territorio por un explotador extranjero y para tomar las medidas apropiadas, cuando sea necesario, para preservar la seguridad operacional.</a:t>
            </a:r>
          </a:p>
          <a:p>
            <a:pPr marL="0" indent="0" algn="just" eaLnBrk="1" hangingPunct="1">
              <a:buFontTx/>
              <a:buNone/>
            </a:pPr>
            <a:endParaRPr lang="es-ES_tradnl" sz="2400" dirty="0" smtClean="0">
              <a:latin typeface="Arial" pitchFamily="34" charset="0"/>
              <a:cs typeface="Arial" pitchFamily="34" charset="0"/>
            </a:endParaRPr>
          </a:p>
          <a:p>
            <a:pPr marL="0" indent="0" algn="just" eaLnBrk="1" hangingPunct="1">
              <a:buFontTx/>
              <a:buNone/>
            </a:pPr>
            <a:r>
              <a:rPr lang="es-ES_tradnl" sz="2400" dirty="0" smtClean="0">
                <a:latin typeface="Arial" pitchFamily="34" charset="0"/>
                <a:cs typeface="Arial" pitchFamily="34" charset="0"/>
              </a:rPr>
              <a:t>El </a:t>
            </a:r>
            <a:r>
              <a:rPr lang="es-ES_tradnl" sz="2400" b="1" dirty="0" smtClean="0">
                <a:latin typeface="Arial" pitchFamily="34" charset="0"/>
                <a:cs typeface="Arial" pitchFamily="34" charset="0"/>
              </a:rPr>
              <a:t>Programa IDISR </a:t>
            </a:r>
            <a:r>
              <a:rPr lang="es-ES_tradnl" sz="2400" dirty="0" smtClean="0">
                <a:latin typeface="Arial" pitchFamily="34" charset="0"/>
                <a:cs typeface="Arial" pitchFamily="34" charset="0"/>
              </a:rPr>
              <a:t>puede satisfacer este requisito que deben cumplir los Estados del SRVSOP.</a:t>
            </a:r>
            <a:endParaRPr lang="en-US" sz="2400" dirty="0" smtClean="0">
              <a:latin typeface="Arial" pitchFamily="34" charset="0"/>
              <a:cs typeface="Arial" pitchFamily="34" charset="0"/>
            </a:endParaRPr>
          </a:p>
        </p:txBody>
      </p:sp>
      <p:sp>
        <p:nvSpPr>
          <p:cNvPr id="6" name="Title 1"/>
          <p:cNvSpPr txBox="1">
            <a:spLocks/>
          </p:cNvSpPr>
          <p:nvPr/>
        </p:nvSpPr>
        <p:spPr bwMode="auto">
          <a:xfrm>
            <a:off x="451048" y="228600"/>
            <a:ext cx="8153400" cy="6286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s-MX" sz="2800" b="1" i="1" dirty="0" smtClean="0">
                <a:latin typeface="Arial" pitchFamily="34" charset="0"/>
                <a:cs typeface="Arial" pitchFamily="34" charset="0"/>
              </a:rPr>
              <a:t>Norma del Párrafo 4.2.2.2 del Anexo 6 Parte I </a:t>
            </a:r>
            <a:endParaRPr kumimoji="0" lang="es-PE" sz="28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bwMode="auto">
          <a:xfrm>
            <a:off x="684213" y="1571612"/>
            <a:ext cx="7848600" cy="3599929"/>
          </a:xfrm>
          <a:noFill/>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buFontTx/>
              <a:buNone/>
            </a:pPr>
            <a:r>
              <a:rPr lang="es-PE" sz="2600" dirty="0" smtClean="0">
                <a:latin typeface="Arial" pitchFamily="34" charset="0"/>
                <a:cs typeface="Arial" pitchFamily="34" charset="0"/>
              </a:rPr>
              <a:t>En consecuencia, las inspecciones en rampa son:</a:t>
            </a:r>
          </a:p>
          <a:p>
            <a:pPr marL="0" indent="0" eaLnBrk="1" hangingPunct="1">
              <a:buFontTx/>
              <a:buNone/>
            </a:pPr>
            <a:endParaRPr lang="es-PE" sz="1200" dirty="0" smtClean="0">
              <a:latin typeface="Arial" pitchFamily="34" charset="0"/>
              <a:cs typeface="Arial" pitchFamily="34" charset="0"/>
            </a:endParaRPr>
          </a:p>
          <a:p>
            <a:pPr marL="717550" lvl="1" indent="-534988" eaLnBrk="1" hangingPunct="1">
              <a:buFont typeface="Wingdings" pitchFamily="2" charset="2"/>
              <a:buChar char="ü"/>
            </a:pPr>
            <a:r>
              <a:rPr lang="es-PE" sz="2400" dirty="0" smtClean="0">
                <a:latin typeface="Arial" pitchFamily="34" charset="0"/>
                <a:cs typeface="Arial" pitchFamily="34" charset="0"/>
              </a:rPr>
              <a:t>una acción tomada por un Estado;</a:t>
            </a:r>
          </a:p>
          <a:p>
            <a:pPr marL="717550" lvl="1" indent="-534988" algn="just" eaLnBrk="1" hangingPunct="1">
              <a:buFont typeface="Wingdings" pitchFamily="2" charset="2"/>
              <a:buChar char="ü"/>
            </a:pPr>
            <a:r>
              <a:rPr lang="es-PE" sz="2400" dirty="0" smtClean="0">
                <a:latin typeface="Arial" pitchFamily="34" charset="0"/>
                <a:cs typeface="Arial" pitchFamily="34" charset="0"/>
              </a:rPr>
              <a:t>realizadas a través de personal competente designado;</a:t>
            </a:r>
          </a:p>
          <a:p>
            <a:pPr marL="717550" lvl="1" indent="-534988" eaLnBrk="1" hangingPunct="1">
              <a:buFont typeface="Wingdings" pitchFamily="2" charset="2"/>
              <a:buChar char="ü"/>
            </a:pPr>
            <a:r>
              <a:rPr lang="es-PE" sz="2400" dirty="0" smtClean="0">
                <a:latin typeface="Arial" pitchFamily="34" charset="0"/>
                <a:cs typeface="Arial" pitchFamily="34" charset="0"/>
              </a:rPr>
              <a:t>conducidas bajo un marco legal suficiente; y</a:t>
            </a:r>
          </a:p>
          <a:p>
            <a:pPr marL="717550" lvl="1" indent="-534988" eaLnBrk="1" hangingPunct="1">
              <a:buFont typeface="Wingdings" pitchFamily="2" charset="2"/>
              <a:buChar char="ü"/>
            </a:pPr>
            <a:r>
              <a:rPr lang="es-PE" sz="2400" dirty="0" smtClean="0">
                <a:latin typeface="Arial" pitchFamily="34" charset="0"/>
                <a:cs typeface="Arial" pitchFamily="34" charset="0"/>
              </a:rPr>
              <a:t>ejecutadas según procedimientos establecidos.             </a:t>
            </a:r>
          </a:p>
          <a:p>
            <a:pPr marL="0" indent="0" eaLnBrk="1" hangingPunct="1">
              <a:buFont typeface="Wingdings" pitchFamily="2" charset="2"/>
              <a:buNone/>
            </a:pPr>
            <a:endParaRPr lang="en-US" sz="2800" dirty="0" smtClean="0"/>
          </a:p>
        </p:txBody>
      </p:sp>
      <p:sp>
        <p:nvSpPr>
          <p:cNvPr id="3" name="Title 1"/>
          <p:cNvSpPr txBox="1">
            <a:spLocks/>
          </p:cNvSpPr>
          <p:nvPr/>
        </p:nvSpPr>
        <p:spPr bwMode="auto">
          <a:xfrm>
            <a:off x="451048" y="228600"/>
            <a:ext cx="8153400" cy="6286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Inspecciones de rampa</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E" sz="3200" b="1" i="1" dirty="0" smtClean="0">
                <a:solidFill>
                  <a:schemeClr val="accent1">
                    <a:lumMod val="75000"/>
                  </a:schemeClr>
                </a:solidFill>
                <a:latin typeface="Arial" pitchFamily="34" charset="0"/>
                <a:cs typeface="Arial" pitchFamily="34" charset="0"/>
              </a:rPr>
              <a:t>Resumen</a:t>
            </a:r>
            <a:endParaRPr lang="es-PE" sz="3200" b="1" i="1" dirty="0">
              <a:solidFill>
                <a:schemeClr val="accent1">
                  <a:lumMod val="75000"/>
                </a:schemeClr>
              </a:solidFill>
              <a:latin typeface="Arial" pitchFamily="34" charset="0"/>
              <a:cs typeface="Arial" pitchFamily="34" charset="0"/>
            </a:endParaRPr>
          </a:p>
        </p:txBody>
      </p:sp>
      <p:graphicFrame>
        <p:nvGraphicFramePr>
          <p:cNvPr id="3" name="Diagram 2"/>
          <p:cNvGraphicFramePr/>
          <p:nvPr/>
        </p:nvGraphicFramePr>
        <p:xfrm>
          <a:off x="1071538" y="1590992"/>
          <a:ext cx="7143800"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66800" y="2871790"/>
            <a:ext cx="7010400" cy="1485904"/>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14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sz="4000" b="1" i="1" u="none" strike="noStrike" kern="1200" cap="none" spc="0" normalizeH="0" baseline="0" dirty="0" smtClean="0">
                <a:ln>
                  <a:noFill/>
                </a:ln>
                <a:solidFill>
                  <a:schemeClr val="bg1"/>
                </a:solidFill>
                <a:effectLst/>
                <a:uLnTx/>
                <a:uFillTx/>
                <a:latin typeface="Arial" pitchFamily="34" charset="0"/>
                <a:cs typeface="Arial" pitchFamily="34" charset="0"/>
              </a:rPr>
              <a:t>Preguntas por favor</a:t>
            </a:r>
            <a:endParaRPr kumimoji="0" lang="en-US" sz="4000" b="1" i="1"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188913"/>
            <a:ext cx="8607455" cy="608012"/>
          </a:xfrm>
        </p:spPr>
        <p:txBody>
          <a:bodyPr>
            <a:noAutofit/>
          </a:bodyPr>
          <a:lstStyle/>
          <a:p>
            <a:pPr algn="ctr" fontAlgn="auto">
              <a:spcAft>
                <a:spcPts val="0"/>
              </a:spcAft>
              <a:defRPr/>
            </a:pPr>
            <a:r>
              <a:rPr lang="es-ES" sz="3200" b="1" i="1" dirty="0" smtClean="0">
                <a:solidFill>
                  <a:schemeClr val="accent1">
                    <a:lumMod val="75000"/>
                  </a:schemeClr>
                </a:solidFill>
                <a:latin typeface="Arial" pitchFamily="34" charset="0"/>
                <a:cs typeface="Arial" pitchFamily="34" charset="0"/>
              </a:rPr>
              <a:t>Objetivo del Módulo 2</a:t>
            </a:r>
            <a:endParaRPr lang="es-PE" sz="3200" dirty="0" smtClean="0">
              <a:solidFill>
                <a:schemeClr val="accent1">
                  <a:lumMod val="75000"/>
                </a:schemeClr>
              </a:solidFill>
              <a:latin typeface="Arial" pitchFamily="34" charset="0"/>
              <a:cs typeface="Arial" pitchFamily="34" charset="0"/>
            </a:endParaRPr>
          </a:p>
        </p:txBody>
      </p:sp>
      <p:graphicFrame>
        <p:nvGraphicFramePr>
          <p:cNvPr id="4" name="3 Diagrama"/>
          <p:cNvGraphicFramePr/>
          <p:nvPr/>
        </p:nvGraphicFramePr>
        <p:xfrm>
          <a:off x="1285852" y="1471626"/>
          <a:ext cx="6572296"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1538" y="2571744"/>
            <a:ext cx="7010400" cy="242889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s-PE" sz="800" b="1" i="1" u="none" strike="noStrike" kern="1200" cap="none" spc="0" normalizeH="0" baseline="0" noProof="0" dirty="0" smtClean="0">
              <a:ln>
                <a:noFill/>
              </a:ln>
              <a:solidFill>
                <a:srgbClr val="0033CC"/>
              </a:solidFill>
              <a:effectLst/>
              <a:uLnTx/>
              <a:uFillTx/>
              <a:latin typeface="+mn-lt"/>
              <a:ea typeface="+mn-ea"/>
              <a:cs typeface="+mn-cs"/>
            </a:endParaRPr>
          </a:p>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sz="3200" i="1" u="none" strike="noStrike" kern="1200" cap="none" spc="0" normalizeH="0" baseline="0" dirty="0" smtClean="0">
                <a:ln>
                  <a:noFill/>
                </a:ln>
                <a:solidFill>
                  <a:schemeClr val="bg1"/>
                </a:solidFill>
                <a:effectLst/>
                <a:uLnTx/>
                <a:uFillTx/>
                <a:latin typeface="Arial" pitchFamily="34" charset="0"/>
                <a:cs typeface="Arial" pitchFamily="34" charset="0"/>
              </a:rPr>
              <a:t>Víctor Suárez</a:t>
            </a:r>
          </a:p>
          <a:p>
            <a:pPr marL="0" marR="0" lvl="0" indent="0" algn="ctr" defTabSz="914400" rtl="0" eaLnBrk="0" fontAlgn="base" latinLnBrk="0" hangingPunct="0">
              <a:lnSpc>
                <a:spcPct val="80000"/>
              </a:lnSpc>
              <a:spcBef>
                <a:spcPct val="20000"/>
              </a:spcBef>
              <a:spcAft>
                <a:spcPct val="0"/>
              </a:spcAft>
              <a:buClrTx/>
              <a:buSzTx/>
              <a:buFontTx/>
              <a:buNone/>
              <a:tabLst/>
              <a:defRPr/>
            </a:pPr>
            <a:r>
              <a:rPr lang="en-US" sz="2800" i="1" noProof="0" dirty="0" smtClean="0">
                <a:solidFill>
                  <a:schemeClr val="bg1"/>
                </a:solidFill>
                <a:latin typeface="Arial" pitchFamily="34" charset="0"/>
                <a:cs typeface="Arial" pitchFamily="34" charset="0"/>
              </a:rPr>
              <a:t>Inspector de </a:t>
            </a:r>
            <a:r>
              <a:rPr lang="en-US" sz="2800" i="1" noProof="0" dirty="0" err="1" smtClean="0">
                <a:solidFill>
                  <a:schemeClr val="bg1"/>
                </a:solidFill>
                <a:latin typeface="Arial" pitchFamily="34" charset="0"/>
                <a:cs typeface="Arial" pitchFamily="34" charset="0"/>
              </a:rPr>
              <a:t>Operaciones</a:t>
            </a:r>
            <a:endParaRPr lang="en-US" sz="2800" i="1" noProof="0" dirty="0" smtClean="0">
              <a:solidFill>
                <a:schemeClr val="bg1"/>
              </a:solidFill>
              <a:latin typeface="Arial" pitchFamily="34" charset="0"/>
              <a:cs typeface="Arial" pitchFamily="34" charset="0"/>
            </a:endParaRPr>
          </a:p>
          <a:p>
            <a:pPr marL="0" marR="0" lvl="0" indent="0" algn="ctr" defTabSz="914400" rtl="0" eaLnBrk="0" fontAlgn="base" latinLnBrk="0" hangingPunct="0">
              <a:lnSpc>
                <a:spcPct val="80000"/>
              </a:lnSpc>
              <a:spcBef>
                <a:spcPct val="20000"/>
              </a:spcBef>
              <a:spcAft>
                <a:spcPct val="0"/>
              </a:spcAft>
              <a:buClrTx/>
              <a:buSzTx/>
              <a:buFontTx/>
              <a:buNone/>
              <a:tabLst/>
              <a:defRPr/>
            </a:pPr>
            <a:r>
              <a:rPr lang="en-US" sz="2800" i="1" dirty="0" smtClean="0">
                <a:solidFill>
                  <a:schemeClr val="bg1"/>
                </a:solidFill>
                <a:latin typeface="Arial" pitchFamily="34" charset="0"/>
                <a:cs typeface="Arial" pitchFamily="34" charset="0"/>
              </a:rPr>
              <a:t>DGAC del </a:t>
            </a:r>
            <a:r>
              <a:rPr lang="es-PE" sz="2800" i="1" dirty="0" smtClean="0">
                <a:solidFill>
                  <a:schemeClr val="bg1"/>
                </a:solidFill>
                <a:latin typeface="Arial" pitchFamily="34" charset="0"/>
                <a:cs typeface="Arial" pitchFamily="34" charset="0"/>
              </a:rPr>
              <a:t>Perú</a:t>
            </a:r>
          </a:p>
          <a:p>
            <a:pPr marL="0" marR="0" lvl="0" indent="0" algn="ctr" defTabSz="914400" rtl="0" eaLnBrk="0" fontAlgn="base" latinLnBrk="0" hangingPunct="0">
              <a:lnSpc>
                <a:spcPct val="80000"/>
              </a:lnSpc>
              <a:spcBef>
                <a:spcPct val="20000"/>
              </a:spcBef>
              <a:spcAft>
                <a:spcPct val="0"/>
              </a:spcAft>
              <a:buClrTx/>
              <a:buSzTx/>
              <a:buFontTx/>
              <a:buNone/>
              <a:tabLst/>
              <a:defRPr/>
            </a:pPr>
            <a:r>
              <a:rPr lang="en-US" sz="2800" i="1" noProof="0" dirty="0" smtClean="0">
                <a:solidFill>
                  <a:schemeClr val="bg1"/>
                </a:solidFill>
                <a:latin typeface="Arial" pitchFamily="34" charset="0"/>
                <a:cs typeface="Arial" pitchFamily="34" charset="0"/>
              </a:rPr>
              <a:t>vsuarez@mintc.gob.pe</a:t>
            </a: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n-US" sz="2800" b="1" i="1"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p:cNvGrpSpPr/>
          <p:nvPr/>
        </p:nvGrpSpPr>
        <p:grpSpPr>
          <a:xfrm>
            <a:off x="2516843" y="1485900"/>
            <a:ext cx="4110314" cy="3886200"/>
            <a:chOff x="3200395" y="0"/>
            <a:chExt cx="4110314" cy="3886200"/>
          </a:xfrm>
          <a:scene3d>
            <a:camera prst="perspectiveRelaxed">
              <a:rot lat="19149996" lon="20104178" rev="1577324"/>
            </a:camera>
            <a:lightRig rig="soft" dir="t"/>
            <a:backdrop>
              <a:anchor x="0" y="0" z="-210000"/>
              <a:norm dx="0" dy="0" dz="914400"/>
              <a:up dx="0" dy="914400" dz="0"/>
            </a:backdrop>
          </a:scene3d>
        </p:grpSpPr>
        <p:grpSp>
          <p:nvGrpSpPr>
            <p:cNvPr id="5" name="Group 4"/>
            <p:cNvGrpSpPr/>
            <p:nvPr/>
          </p:nvGrpSpPr>
          <p:grpSpPr>
            <a:xfrm>
              <a:off x="3200395" y="0"/>
              <a:ext cx="4110314" cy="3886200"/>
              <a:chOff x="3200395" y="0"/>
              <a:chExt cx="4110314" cy="3886200"/>
            </a:xfrm>
          </p:grpSpPr>
          <p:sp>
            <p:nvSpPr>
              <p:cNvPr id="6" name="Rounded Rectangle 5"/>
              <p:cNvSpPr/>
              <p:nvPr/>
            </p:nvSpPr>
            <p:spPr>
              <a:xfrm>
                <a:off x="3200395" y="0"/>
                <a:ext cx="4110314" cy="3886200"/>
              </a:xfrm>
              <a:prstGeom prst="roundRect">
                <a:avLst/>
              </a:prstGeom>
              <a:sp3d extrusionH="152250" prstMaterial="matte">
                <a:bevelT w="165100" prst="coolSlant"/>
              </a:sp3d>
            </p:spPr>
            <p:style>
              <a:lnRef idx="0">
                <a:schemeClr val="lt1">
                  <a:hueOff val="0"/>
                  <a:satOff val="0"/>
                  <a:lumOff val="0"/>
                  <a:alphaOff val="0"/>
                </a:schemeClr>
              </a:lnRef>
              <a:fillRef idx="1">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8" name="Rounded Rectangle 4"/>
              <p:cNvSpPr/>
              <p:nvPr/>
            </p:nvSpPr>
            <p:spPr>
              <a:xfrm>
                <a:off x="3390104" y="189709"/>
                <a:ext cx="3730896" cy="35067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4790" tIns="112395" rIns="224790" bIns="112395" numCol="1" spcCol="1270" anchor="ctr" anchorCtr="0">
                <a:noAutofit/>
                <a:sp3d extrusionH="28000" prstMaterial="matte"/>
              </a:bodyPr>
              <a:lstStyle/>
              <a:p>
                <a:pPr lvl="0" algn="ctr" defTabSz="2622550" rtl="0">
                  <a:lnSpc>
                    <a:spcPct val="90000"/>
                  </a:lnSpc>
                  <a:spcBef>
                    <a:spcPct val="0"/>
                  </a:spcBef>
                  <a:spcAft>
                    <a:spcPct val="35000"/>
                  </a:spcAft>
                </a:pPr>
                <a:r>
                  <a:rPr lang="es-PE" sz="5400" b="1" kern="1200" noProof="0" dirty="0" smtClean="0">
                    <a:latin typeface="Arial" pitchFamily="34" charset="0"/>
                    <a:cs typeface="Arial" pitchFamily="34" charset="0"/>
                  </a:rPr>
                  <a:t>Gracias por su atención</a:t>
                </a:r>
                <a:endParaRPr lang="es-PE" sz="5400" b="1" kern="1200" noProof="0" dirty="0">
                  <a:latin typeface="Arial" pitchFamily="34" charset="0"/>
                  <a:cs typeface="Arial" pitchFamily="34" charset="0"/>
                </a:endParaRPr>
              </a:p>
            </p:txBody>
          </p:sp>
        </p:grpSp>
      </p:gr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E" sz="3200" b="1" i="1" dirty="0" smtClean="0">
                <a:solidFill>
                  <a:schemeClr val="accent1">
                    <a:lumMod val="75000"/>
                  </a:schemeClr>
                </a:solidFill>
                <a:latin typeface="Arial" pitchFamily="34" charset="0"/>
                <a:cs typeface="Arial" pitchFamily="34" charset="0"/>
              </a:rPr>
              <a:t>Contenido</a:t>
            </a:r>
            <a:endParaRPr lang="es-PE" sz="3200" b="1" i="1" dirty="0">
              <a:solidFill>
                <a:schemeClr val="accent1">
                  <a:lumMod val="75000"/>
                </a:schemeClr>
              </a:solidFill>
              <a:latin typeface="Arial" pitchFamily="34" charset="0"/>
              <a:cs typeface="Arial" pitchFamily="34" charset="0"/>
            </a:endParaRPr>
          </a:p>
        </p:txBody>
      </p:sp>
      <p:graphicFrame>
        <p:nvGraphicFramePr>
          <p:cNvPr id="3" name="Diagram 2"/>
          <p:cNvGraphicFramePr/>
          <p:nvPr/>
        </p:nvGraphicFramePr>
        <p:xfrm>
          <a:off x="1071538" y="1571612"/>
          <a:ext cx="7143800"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bwMode="auto">
          <a:xfrm>
            <a:off x="611188" y="2214554"/>
            <a:ext cx="7993062" cy="2816219"/>
          </a:xfrm>
          <a:no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lnSpc>
                <a:spcPct val="130000"/>
              </a:lnSpc>
              <a:buFontTx/>
              <a:buNone/>
            </a:pPr>
            <a:r>
              <a:rPr lang="es-MX" sz="2400" dirty="0" smtClean="0">
                <a:latin typeface="Arial" pitchFamily="34" charset="0"/>
                <a:cs typeface="Arial" pitchFamily="34" charset="0"/>
              </a:rPr>
              <a:t>La Asamblea General de la OACI en su 35° sesión, aprobó la  Resolución A35-7 (Montreal 10/2004) </a:t>
            </a:r>
            <a:r>
              <a:rPr lang="es-MX" sz="2400" b="1" dirty="0" smtClean="0">
                <a:latin typeface="Arial" pitchFamily="34" charset="0"/>
                <a:cs typeface="Arial" pitchFamily="34" charset="0"/>
              </a:rPr>
              <a:t>“</a:t>
            </a:r>
            <a:r>
              <a:rPr lang="es-MX" sz="2400" dirty="0" smtClean="0">
                <a:latin typeface="Arial" pitchFamily="34" charset="0"/>
                <a:cs typeface="Arial" pitchFamily="34" charset="0"/>
              </a:rPr>
              <a:t>Estrategia unificada para resolver las deficiencias relacionadas con la seguridad operacional”. </a:t>
            </a:r>
            <a:r>
              <a:rPr lang="es-PE" sz="2400" dirty="0" smtClean="0">
                <a:latin typeface="Arial" pitchFamily="34" charset="0"/>
                <a:cs typeface="Arial" pitchFamily="34" charset="0"/>
              </a:rPr>
              <a:t>En ella consideró:</a:t>
            </a:r>
            <a:endParaRPr lang="en-US" sz="2400" dirty="0" smtClean="0">
              <a:latin typeface="Arial" pitchFamily="34" charset="0"/>
              <a:cs typeface="Arial" pitchFamily="34" charset="0"/>
            </a:endParaRPr>
          </a:p>
        </p:txBody>
      </p:sp>
      <p:sp>
        <p:nvSpPr>
          <p:cNvPr id="5" name="Title 1"/>
          <p:cNvSpPr txBox="1">
            <a:spLocks/>
          </p:cNvSpPr>
          <p:nvPr/>
        </p:nvSpPr>
        <p:spPr bwMode="auto">
          <a:xfrm>
            <a:off x="235024" y="228600"/>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Antecedentes</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body" idx="1"/>
          </p:nvPr>
        </p:nvSpPr>
        <p:spPr bwMode="auto">
          <a:xfrm>
            <a:off x="539750" y="1682765"/>
            <a:ext cx="8064500" cy="3960813"/>
          </a:xfrm>
          <a:no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marL="450850" indent="-450850" algn="just" eaLnBrk="1" hangingPunct="1">
              <a:lnSpc>
                <a:spcPct val="90000"/>
              </a:lnSpc>
              <a:buClr>
                <a:srgbClr val="0070C0"/>
              </a:buClr>
              <a:buFont typeface="Wingdings" pitchFamily="2" charset="2"/>
              <a:buChar char="ü"/>
            </a:pPr>
            <a:r>
              <a:rPr lang="es-MX" sz="2400" dirty="0" smtClean="0">
                <a:latin typeface="Arial" pitchFamily="34" charset="0"/>
                <a:cs typeface="Arial" pitchFamily="34" charset="0"/>
              </a:rPr>
              <a:t>que el objetivo principal de la Organización es garantizar la seguridad operacional en todo el mundo; y </a:t>
            </a:r>
          </a:p>
          <a:p>
            <a:pPr marL="450850" indent="-450850" algn="just" eaLnBrk="1" hangingPunct="1">
              <a:lnSpc>
                <a:spcPct val="90000"/>
              </a:lnSpc>
              <a:buClr>
                <a:srgbClr val="0070C0"/>
              </a:buClr>
              <a:buFont typeface="Wingdings" pitchFamily="2" charset="2"/>
              <a:buNone/>
            </a:pPr>
            <a:endParaRPr lang="es-MX" sz="1200" dirty="0" smtClean="0">
              <a:latin typeface="Arial" pitchFamily="34" charset="0"/>
              <a:cs typeface="Arial" pitchFamily="34" charset="0"/>
            </a:endParaRPr>
          </a:p>
          <a:p>
            <a:pPr marL="450850" indent="-450850" algn="just" eaLnBrk="1" hangingPunct="1">
              <a:lnSpc>
                <a:spcPct val="90000"/>
              </a:lnSpc>
              <a:buClr>
                <a:srgbClr val="0070C0"/>
              </a:buClr>
              <a:buFont typeface="Wingdings" pitchFamily="2" charset="2"/>
              <a:buChar char="ü"/>
            </a:pPr>
            <a:r>
              <a:rPr lang="es-MX" sz="2400" dirty="0" smtClean="0">
                <a:latin typeface="Arial" pitchFamily="34" charset="0"/>
                <a:cs typeface="Arial" pitchFamily="34" charset="0"/>
              </a:rPr>
              <a:t>que le incumbe también a los Estados contratantes en forma colectiva como individua</a:t>
            </a:r>
            <a:r>
              <a:rPr lang="en-US" sz="2400" dirty="0" smtClean="0">
                <a:latin typeface="Arial" pitchFamily="34" charset="0"/>
                <a:cs typeface="Arial" pitchFamily="34" charset="0"/>
              </a:rPr>
              <a:t>l </a:t>
            </a:r>
            <a:r>
              <a:rPr lang="es-MX" sz="2400" dirty="0" smtClean="0">
                <a:latin typeface="Arial" pitchFamily="34" charset="0"/>
                <a:cs typeface="Arial" pitchFamily="34" charset="0"/>
              </a:rPr>
              <a:t>garantizar la seguridad operacional, y</a:t>
            </a:r>
          </a:p>
          <a:p>
            <a:pPr marL="450850" indent="-450850" algn="just" eaLnBrk="1" hangingPunct="1">
              <a:lnSpc>
                <a:spcPct val="90000"/>
              </a:lnSpc>
              <a:buClr>
                <a:srgbClr val="0070C0"/>
              </a:buClr>
              <a:buFont typeface="Wingdings" pitchFamily="2" charset="2"/>
              <a:buNone/>
            </a:pPr>
            <a:endParaRPr lang="es-MX" sz="1200" dirty="0" smtClean="0">
              <a:latin typeface="Arial" pitchFamily="34" charset="0"/>
              <a:cs typeface="Arial" pitchFamily="34" charset="0"/>
            </a:endParaRPr>
          </a:p>
          <a:p>
            <a:pPr marL="450850" indent="-450850" algn="just" eaLnBrk="1" hangingPunct="1">
              <a:lnSpc>
                <a:spcPct val="90000"/>
              </a:lnSpc>
              <a:buClr>
                <a:srgbClr val="0070C0"/>
              </a:buClr>
              <a:buFont typeface="Wingdings" pitchFamily="2" charset="2"/>
              <a:buChar char="ü"/>
            </a:pPr>
            <a:r>
              <a:rPr lang="es-MX" sz="2400" dirty="0" smtClean="0">
                <a:latin typeface="Arial" pitchFamily="34" charset="0"/>
                <a:cs typeface="Arial" pitchFamily="34" charset="0"/>
              </a:rPr>
              <a:t>que se requiere la colaboración activa de todas las partes.</a:t>
            </a:r>
          </a:p>
        </p:txBody>
      </p:sp>
      <p:sp>
        <p:nvSpPr>
          <p:cNvPr id="8" name="Title 1"/>
          <p:cNvSpPr txBox="1">
            <a:spLocks/>
          </p:cNvSpPr>
          <p:nvPr/>
        </p:nvSpPr>
        <p:spPr bwMode="auto">
          <a:xfrm>
            <a:off x="235024" y="228600"/>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Antecedentes (Cont.)</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bwMode="auto">
          <a:xfrm>
            <a:off x="611188" y="1600201"/>
            <a:ext cx="7993062" cy="3900502"/>
          </a:xfrm>
          <a:noFill/>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buFontTx/>
              <a:buNone/>
            </a:pPr>
            <a:r>
              <a:rPr lang="es-MX" sz="2600" dirty="0" smtClean="0">
                <a:latin typeface="Arial" pitchFamily="34" charset="0"/>
                <a:cs typeface="Arial" pitchFamily="34" charset="0"/>
              </a:rPr>
              <a:t>Alienta a los Estados a:</a:t>
            </a:r>
          </a:p>
          <a:p>
            <a:pPr marL="0" indent="0" algn="just" eaLnBrk="1" hangingPunct="1">
              <a:buFontTx/>
              <a:buNone/>
            </a:pPr>
            <a:endParaRPr lang="es-MX" sz="1200" dirty="0" smtClean="0"/>
          </a:p>
          <a:p>
            <a:pPr marL="717550" lvl="1" indent="-538163" algn="just" eaLnBrk="1" hangingPunct="1">
              <a:buFont typeface="Wingdings" pitchFamily="2" charset="2"/>
              <a:buChar char="ü"/>
            </a:pPr>
            <a:r>
              <a:rPr lang="es-MX" sz="2400" dirty="0" smtClean="0">
                <a:latin typeface="Arial" pitchFamily="34" charset="0"/>
                <a:cs typeface="Arial" pitchFamily="34" charset="0"/>
              </a:rPr>
              <a:t>utilizar plenamente toda la información disponible sobre seguridad operacional en el desempeño de sus funciones de vigilancia de la seguridad operacional, </a:t>
            </a:r>
          </a:p>
          <a:p>
            <a:pPr marL="0" indent="0" algn="just" eaLnBrk="1" hangingPunct="1">
              <a:buFont typeface="Wingdings" pitchFamily="2" charset="2"/>
              <a:buNone/>
            </a:pPr>
            <a:r>
              <a:rPr lang="es-MX" sz="1200" dirty="0" smtClean="0">
                <a:latin typeface="Arial" pitchFamily="34" charset="0"/>
                <a:cs typeface="Arial" pitchFamily="34" charset="0"/>
              </a:rPr>
              <a:t>	</a:t>
            </a:r>
          </a:p>
          <a:p>
            <a:pPr marL="717550" lvl="1" indent="-538163" algn="just" eaLnBrk="1" hangingPunct="1">
              <a:buFont typeface="Wingdings" pitchFamily="2" charset="2"/>
              <a:buChar char="ü"/>
            </a:pPr>
            <a:r>
              <a:rPr lang="es-MX" sz="2400" dirty="0" smtClean="0">
                <a:latin typeface="Arial" pitchFamily="34" charset="0"/>
                <a:cs typeface="Arial" pitchFamily="34" charset="0"/>
              </a:rPr>
              <a:t>incluso durante las inspecciones en rampa, tal como lo prevé el Artículo 16 del Convenio de Chicago.</a:t>
            </a:r>
            <a:endParaRPr lang="en-US" sz="2400" dirty="0" smtClean="0">
              <a:latin typeface="Arial" pitchFamily="34" charset="0"/>
              <a:cs typeface="Arial" pitchFamily="34" charset="0"/>
            </a:endParaRPr>
          </a:p>
        </p:txBody>
      </p:sp>
      <p:sp>
        <p:nvSpPr>
          <p:cNvPr id="6" name="Title 1"/>
          <p:cNvSpPr txBox="1">
            <a:spLocks/>
          </p:cNvSpPr>
          <p:nvPr/>
        </p:nvSpPr>
        <p:spPr bwMode="auto">
          <a:xfrm>
            <a:off x="235024" y="228600"/>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Antecedentes (Cont.)</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body" idx="4294967295"/>
          </p:nvPr>
        </p:nvSpPr>
        <p:spPr bwMode="auto">
          <a:xfrm>
            <a:off x="684213" y="1773238"/>
            <a:ext cx="7920037" cy="4103687"/>
          </a:xfrm>
          <a:prstGeom prst="rect">
            <a:avLst/>
          </a:prstGeom>
          <a:noFill/>
          <a:ln>
            <a:solidFill>
              <a:schemeClr val="bg1"/>
            </a:solidFill>
            <a:miter lim="800000"/>
            <a:headEnd/>
            <a:tailEnd/>
          </a:ln>
        </p:spPr>
        <p:txBody>
          <a:bodyPr/>
          <a:lstStyle/>
          <a:p>
            <a:pPr marL="0" indent="0" eaLnBrk="1" hangingPunct="1">
              <a:buFontTx/>
              <a:buNone/>
            </a:pPr>
            <a:r>
              <a:rPr lang="es-MX" sz="2600" dirty="0" smtClean="0">
                <a:latin typeface="Arial" pitchFamily="34" charset="0"/>
                <a:cs typeface="Arial" pitchFamily="34" charset="0"/>
              </a:rPr>
              <a:t>Encarga al Consejo:</a:t>
            </a:r>
          </a:p>
          <a:p>
            <a:pPr marL="0" indent="0" eaLnBrk="1" hangingPunct="1">
              <a:buFontTx/>
              <a:buNone/>
            </a:pPr>
            <a:endParaRPr lang="es-MX" sz="1200" dirty="0" smtClean="0"/>
          </a:p>
          <a:p>
            <a:pPr marL="717550" lvl="1" indent="-534988" algn="just" eaLnBrk="1" hangingPunct="1">
              <a:lnSpc>
                <a:spcPct val="150000"/>
              </a:lnSpc>
              <a:buFont typeface="Wingdings" pitchFamily="2" charset="2"/>
              <a:buChar char="ü"/>
            </a:pPr>
            <a:r>
              <a:rPr lang="es-MX" sz="2400" dirty="0" smtClean="0">
                <a:latin typeface="Arial" pitchFamily="34" charset="0"/>
                <a:cs typeface="Arial" pitchFamily="34" charset="0"/>
              </a:rPr>
              <a:t>que elabore medios prácticos de facilitar el intercambio de dicha información sobre seguridad operacional entre los Estados contratantes. </a:t>
            </a:r>
            <a:endParaRPr lang="en-US" sz="2400" dirty="0" smtClean="0">
              <a:latin typeface="Arial" pitchFamily="34" charset="0"/>
              <a:cs typeface="Arial" pitchFamily="34" charset="0"/>
            </a:endParaRPr>
          </a:p>
        </p:txBody>
      </p:sp>
      <p:sp>
        <p:nvSpPr>
          <p:cNvPr id="6" name="Title 1"/>
          <p:cNvSpPr txBox="1">
            <a:spLocks/>
          </p:cNvSpPr>
          <p:nvPr/>
        </p:nvSpPr>
        <p:spPr bwMode="auto">
          <a:xfrm>
            <a:off x="235024" y="228600"/>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Antecedentes (Cont.)</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type="body" idx="4294967295"/>
          </p:nvPr>
        </p:nvSpPr>
        <p:spPr bwMode="auto">
          <a:xfrm>
            <a:off x="611188" y="1484313"/>
            <a:ext cx="7993062" cy="3944951"/>
          </a:xfrm>
          <a:prstGeom prst="rect">
            <a:avLst/>
          </a:prstGeom>
          <a:noFill/>
          <a:ln>
            <a:solidFill>
              <a:schemeClr val="bg1"/>
            </a:solidFill>
            <a:miter lim="800000"/>
            <a:headEnd/>
            <a:tailEnd/>
          </a:ln>
        </p:spPr>
        <p:txBody>
          <a:bodyPr/>
          <a:lstStyle/>
          <a:p>
            <a:pPr marL="0" indent="0" algn="just" eaLnBrk="1" hangingPunct="1">
              <a:buFontTx/>
              <a:buNone/>
            </a:pPr>
            <a:r>
              <a:rPr lang="es-MX" sz="2600" dirty="0" smtClean="0">
                <a:latin typeface="Arial" pitchFamily="34" charset="0"/>
                <a:cs typeface="Arial" pitchFamily="34" charset="0"/>
              </a:rPr>
              <a:t>Recuerda  a los Estados contratantes la necesidad de que:</a:t>
            </a:r>
            <a:r>
              <a:rPr lang="es-MX" sz="2400" dirty="0" smtClean="0">
                <a:latin typeface="Arial" pitchFamily="34" charset="0"/>
                <a:cs typeface="Arial" pitchFamily="34" charset="0"/>
              </a:rPr>
              <a:t> </a:t>
            </a:r>
          </a:p>
          <a:p>
            <a:pPr marL="0" indent="0" algn="just" eaLnBrk="1" hangingPunct="1">
              <a:buFont typeface="Wingdings" pitchFamily="2" charset="2"/>
              <a:buNone/>
            </a:pPr>
            <a:endParaRPr lang="es-MX" sz="1200" dirty="0" smtClean="0">
              <a:latin typeface="Arial" pitchFamily="34" charset="0"/>
              <a:cs typeface="Arial" pitchFamily="34" charset="0"/>
            </a:endParaRPr>
          </a:p>
          <a:p>
            <a:pPr marL="717550" lvl="1" indent="-534988" algn="just" eaLnBrk="1" hangingPunct="1">
              <a:buFont typeface="Wingdings" pitchFamily="2" charset="2"/>
              <a:buChar char="ü"/>
            </a:pPr>
            <a:r>
              <a:rPr lang="es-MX" sz="2400" dirty="0" smtClean="0">
                <a:latin typeface="Arial" pitchFamily="34" charset="0"/>
                <a:cs typeface="Arial" pitchFamily="34" charset="0"/>
              </a:rPr>
              <a:t>vigilen todas las operaciones de aeronaves, incluidas las extranjeras dentro de su territorio, y </a:t>
            </a:r>
          </a:p>
          <a:p>
            <a:pPr marL="0" indent="0" algn="just" eaLnBrk="1" hangingPunct="1">
              <a:buFont typeface="Wingdings" pitchFamily="2" charset="2"/>
              <a:buChar char="ü"/>
            </a:pPr>
            <a:endParaRPr lang="es-MX" sz="1200" dirty="0" smtClean="0">
              <a:latin typeface="Arial" pitchFamily="34" charset="0"/>
              <a:cs typeface="Arial" pitchFamily="34" charset="0"/>
            </a:endParaRPr>
          </a:p>
          <a:p>
            <a:pPr marL="717550" lvl="1" indent="-534988" algn="just" eaLnBrk="1" hangingPunct="1">
              <a:buFont typeface="Wingdings" pitchFamily="2" charset="2"/>
              <a:buChar char="ü"/>
            </a:pPr>
            <a:r>
              <a:rPr lang="es-MX" sz="2400" dirty="0" smtClean="0">
                <a:latin typeface="Arial" pitchFamily="34" charset="0"/>
                <a:cs typeface="Arial" pitchFamily="34" charset="0"/>
              </a:rPr>
              <a:t>adopten las medidas que resulten necesarias para proteger la seguridad operacional.</a:t>
            </a:r>
            <a:endParaRPr lang="en-US" sz="2400" dirty="0" smtClean="0">
              <a:latin typeface="Arial" pitchFamily="34" charset="0"/>
              <a:cs typeface="Arial" pitchFamily="34" charset="0"/>
            </a:endParaRPr>
          </a:p>
        </p:txBody>
      </p:sp>
      <p:sp>
        <p:nvSpPr>
          <p:cNvPr id="6" name="Title 1"/>
          <p:cNvSpPr txBox="1">
            <a:spLocks/>
          </p:cNvSpPr>
          <p:nvPr/>
        </p:nvSpPr>
        <p:spPr bwMode="auto">
          <a:xfrm>
            <a:off x="235024" y="228600"/>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Antecedentes (Cont.)</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4294967295"/>
          </p:nvPr>
        </p:nvSpPr>
        <p:spPr bwMode="auto">
          <a:xfrm>
            <a:off x="539750" y="1484313"/>
            <a:ext cx="8064500" cy="4568825"/>
          </a:xfrm>
          <a:prstGeom prst="rect">
            <a:avLst/>
          </a:prstGeom>
          <a:noFill/>
          <a:ln>
            <a:solidFill>
              <a:schemeClr val="bg1"/>
            </a:solidFill>
            <a:miter lim="800000"/>
            <a:headEnd/>
            <a:tailEnd/>
          </a:ln>
        </p:spPr>
        <p:txBody>
          <a:bodyPr/>
          <a:lstStyle/>
          <a:p>
            <a:pPr marL="0" indent="0" algn="just" eaLnBrk="1" hangingPunct="1">
              <a:buFontTx/>
              <a:buNone/>
            </a:pPr>
            <a:r>
              <a:rPr lang="es-MX" sz="2600" dirty="0" smtClean="0">
                <a:latin typeface="Arial" pitchFamily="34" charset="0"/>
                <a:cs typeface="Arial" pitchFamily="34" charset="0"/>
              </a:rPr>
              <a:t>Reconoce que los principios fundamentales de un sistema de transporte seguro son:</a:t>
            </a:r>
          </a:p>
          <a:p>
            <a:pPr marL="0" indent="0" algn="just" eaLnBrk="1" hangingPunct="1">
              <a:buFontTx/>
              <a:buNone/>
            </a:pPr>
            <a:endParaRPr lang="es-MX" sz="2400" dirty="0" smtClean="0">
              <a:latin typeface="Arial" pitchFamily="34" charset="0"/>
              <a:cs typeface="Arial" pitchFamily="34" charset="0"/>
            </a:endParaRPr>
          </a:p>
          <a:p>
            <a:pPr marL="717550" lvl="1" indent="-534988" algn="just" eaLnBrk="1" hangingPunct="1">
              <a:buFont typeface="Wingdings" pitchFamily="2" charset="2"/>
              <a:buChar char="ü"/>
            </a:pPr>
            <a:r>
              <a:rPr lang="es-MX" sz="2400" dirty="0" smtClean="0">
                <a:latin typeface="Arial" pitchFamily="34" charset="0"/>
                <a:cs typeface="Arial" pitchFamily="34" charset="0"/>
              </a:rPr>
              <a:t>las economías de escala y el fomento de la uniformidad a la más amplia escala; y </a:t>
            </a:r>
          </a:p>
          <a:p>
            <a:pPr marL="0" indent="0" algn="just" eaLnBrk="1" hangingPunct="1">
              <a:buFont typeface="Wingdings" pitchFamily="2" charset="2"/>
              <a:buNone/>
            </a:pPr>
            <a:endParaRPr lang="es-MX" sz="2400" dirty="0" smtClean="0">
              <a:latin typeface="Arial" pitchFamily="34" charset="0"/>
              <a:cs typeface="Arial" pitchFamily="34" charset="0"/>
            </a:endParaRPr>
          </a:p>
          <a:p>
            <a:pPr marL="717550" lvl="1" indent="-534988" algn="just" eaLnBrk="1" hangingPunct="1">
              <a:buFont typeface="Wingdings" pitchFamily="2" charset="2"/>
              <a:buChar char="ü"/>
            </a:pPr>
            <a:r>
              <a:rPr lang="es-MX" sz="2400" dirty="0" smtClean="0">
                <a:latin typeface="Arial" pitchFamily="34" charset="0"/>
                <a:cs typeface="Arial" pitchFamily="34" charset="0"/>
              </a:rPr>
              <a:t>la transparencia y el intercambio de información relativa a la seguridad operacional. </a:t>
            </a:r>
          </a:p>
        </p:txBody>
      </p:sp>
      <p:sp>
        <p:nvSpPr>
          <p:cNvPr id="6" name="Title 1"/>
          <p:cNvSpPr txBox="1">
            <a:spLocks/>
          </p:cNvSpPr>
          <p:nvPr/>
        </p:nvSpPr>
        <p:spPr bwMode="auto">
          <a:xfrm>
            <a:off x="451048" y="228600"/>
            <a:ext cx="8153400" cy="6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Antecedentes (Cont.)</a:t>
            </a:r>
            <a:endParaRPr kumimoji="0" lang="es-PE" sz="3200" b="1" i="1"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Custom 7">
      <a:dk1>
        <a:sysClr val="windowText" lastClr="000000"/>
      </a:dk1>
      <a:lt1>
        <a:sysClr val="window" lastClr="FFFFFF"/>
      </a:lt1>
      <a:dk2>
        <a:srgbClr val="FFFFFF"/>
      </a:dk2>
      <a:lt2>
        <a:srgbClr val="EBDDC3"/>
      </a:lt2>
      <a:accent1>
        <a:srgbClr val="006699"/>
      </a:accent1>
      <a:accent2>
        <a:srgbClr val="AFCAC4"/>
      </a:accent2>
      <a:accent3>
        <a:srgbClr val="A5AB81"/>
      </a:accent3>
      <a:accent4>
        <a:srgbClr val="B2B2B2"/>
      </a:accent4>
      <a:accent5>
        <a:srgbClr val="7BA79D"/>
      </a:accent5>
      <a:accent6>
        <a:srgbClr val="968C8C"/>
      </a:accent6>
      <a:hlink>
        <a:srgbClr val="6FCC40"/>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01a94fc-4fb7-49fc-ab36-dbb3e9e3ccdb">12</Category>
    <Title1 xmlns="101a94fc-4fb7-49fc-ab36-dbb3e9e3ccdb">.</Title1>
    <DocumentName xmlns="101a94fc-4fb7-49fc-ab36-dbb3e9e3ccdb">Módulo 2 Ant IDISR.pptx</DocumentName>
    <ArchivedDocumentsProperties xmlns="101a94fc-4fb7-49fc-ab36-dbb3e9e3ccdb">10918</ArchivedDocumentsProperties>
    <acro xmlns="101a94fc-4fb7-49fc-ab36-dbb3e9e3ccdb">IDISR6</acro>
    <Revised xmlns="101a94fc-4fb7-49fc-ab36-dbb3e9e3ccdb">true</Revised>
    <PublishingExpirationDate xmlns="http://schemas.microsoft.com/sharepoint/v3" xsi:nil="true"/>
    <LongTitle xmlns="101a94fc-4fb7-49fc-ab36-dbb3e9e3ccdb">SH002 Módulo 2: Antecedentes del Programa IDISR</LongTitle>
    <cat xmlns="101a94fc-4fb7-49fc-ab36-dbb3e9e3ccdb">13. Presentation</cat>
    <Language xmlns="101a94fc-4fb7-49fc-ab36-dbb3e9e3ccdb">Spanish</Language>
    <aaa xmlns="101a94fc-4fb7-49fc-ab36-dbb3e9e3ccdb">false</aaa>
    <PublishingStartDate xmlns="http://schemas.microsoft.com/sharepoint/v3" xsi:nil="true"/>
    <Title2 xmlns="101a94fc-4fb7-49fc-ab36-dbb3e9e3ccdb">.</Title2>
    <a xmlns="101a94fc-4fb7-49fc-ab36-dbb3e9e3ccdb">443</a>
    <Presenter xmlns="101a94fc-4fb7-49fc-ab36-dbb3e9e3ccdb">Secretaría</Presenter>
    <CategoryOrder xmlns="101a94fc-4fb7-49fc-ab36-dbb3e9e3cc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5E419-4912-4E12-AB41-EA00E03ECFBE}"/>
</file>

<file path=customXml/itemProps2.xml><?xml version="1.0" encoding="utf-8"?>
<ds:datastoreItem xmlns:ds="http://schemas.openxmlformats.org/officeDocument/2006/customXml" ds:itemID="{4FCEBB14-65DC-4BCD-98AD-1CF19BE91739}"/>
</file>

<file path=customXml/itemProps3.xml><?xml version="1.0" encoding="utf-8"?>
<ds:datastoreItem xmlns:ds="http://schemas.openxmlformats.org/officeDocument/2006/customXml" ds:itemID="{9D040FE5-C7A1-4D49-BBB5-B83574F8096B}"/>
</file>

<file path=docProps/app.xml><?xml version="1.0" encoding="utf-8"?>
<Properties xmlns="http://schemas.openxmlformats.org/officeDocument/2006/extended-properties" xmlns:vt="http://schemas.openxmlformats.org/officeDocument/2006/docPropsVTypes">
  <Template>Median</Template>
  <TotalTime>5119</TotalTime>
  <Words>825</Words>
  <Application>Microsoft Office PowerPoint</Application>
  <PresentationFormat>Presentación en pantalla (4:3)</PresentationFormat>
  <Paragraphs>104</Paragraphs>
  <Slides>21</Slides>
  <Notes>7</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21</vt:i4>
      </vt:variant>
    </vt:vector>
  </HeadingPairs>
  <TitlesOfParts>
    <vt:vector size="22" baseType="lpstr">
      <vt:lpstr>Intermedio</vt:lpstr>
      <vt:lpstr>Diapositiva 1</vt:lpstr>
      <vt:lpstr>Objetivo del Módulo 2</vt:lpstr>
      <vt:lpstr>Contenido</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Resumen</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SH002</dc:title>
  <dc:creator>mnakashima</dc:creator>
  <cp:lastModifiedBy>HP</cp:lastModifiedBy>
  <cp:revision>380</cp:revision>
  <dcterms:created xsi:type="dcterms:W3CDTF">2010-07-06T02:18:18Z</dcterms:created>
  <dcterms:modified xsi:type="dcterms:W3CDTF">2011-07-30T00:00:29Z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y fmtid="{D5CDD505-2E9C-101B-9397-08002B2CF9AE}" pid="3" name="WorkflowCreationPath">
    <vt:lpwstr>f4ee43e6-5d50-4592-8054-dac6973e101c,4;f4ee43e6-5d50-4592-8054-dac6973e101c,4;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f4ee43e6-5d50-4592-8054-dac6973e101c,5;</vt:lpwstr>
  </property>
</Properties>
</file>